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</p:sldIdLst>
  <p:sldSz cx="30275213" cy="4280376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993" autoAdjust="0"/>
    <p:restoredTop sz="93034" autoAdjust="0"/>
  </p:normalViewPr>
  <p:slideViewPr>
    <p:cSldViewPr snapToGrid="0">
      <p:cViewPr>
        <p:scale>
          <a:sx n="25" d="100"/>
          <a:sy n="25" d="100"/>
        </p:scale>
        <p:origin x="1736" y="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70641" y="7005156"/>
            <a:ext cx="25733931" cy="14902051"/>
          </a:xfrm>
        </p:spPr>
        <p:txBody>
          <a:bodyPr anchor="b"/>
          <a:lstStyle>
            <a:lvl1pPr algn="ctr">
              <a:defRPr sz="19865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784402" y="22481887"/>
            <a:ext cx="22706410" cy="10334331"/>
          </a:xfrm>
        </p:spPr>
        <p:txBody>
          <a:bodyPr/>
          <a:lstStyle>
            <a:lvl1pPr marL="0" indent="0" algn="ctr">
              <a:buNone/>
              <a:defRPr sz="7946"/>
            </a:lvl1pPr>
            <a:lvl2pPr marL="1513743" indent="0" algn="ctr">
              <a:buNone/>
              <a:defRPr sz="6622"/>
            </a:lvl2pPr>
            <a:lvl3pPr marL="3027487" indent="0" algn="ctr">
              <a:buNone/>
              <a:defRPr sz="5960"/>
            </a:lvl3pPr>
            <a:lvl4pPr marL="4541230" indent="0" algn="ctr">
              <a:buNone/>
              <a:defRPr sz="5297"/>
            </a:lvl4pPr>
            <a:lvl5pPr marL="6054974" indent="0" algn="ctr">
              <a:buNone/>
              <a:defRPr sz="5297"/>
            </a:lvl5pPr>
            <a:lvl6pPr marL="7568717" indent="0" algn="ctr">
              <a:buNone/>
              <a:defRPr sz="5297"/>
            </a:lvl6pPr>
            <a:lvl7pPr marL="9082461" indent="0" algn="ctr">
              <a:buNone/>
              <a:defRPr sz="5297"/>
            </a:lvl7pPr>
            <a:lvl8pPr marL="10596204" indent="0" algn="ctr">
              <a:buNone/>
              <a:defRPr sz="5297"/>
            </a:lvl8pPr>
            <a:lvl9pPr marL="12109948" indent="0" algn="ctr">
              <a:buNone/>
              <a:defRPr sz="5297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0EEF84-4200-4754-99EE-6FA0A6941113}" type="datetimeFigureOut">
              <a:rPr lang="es-ES" smtClean="0"/>
              <a:t>03/09/2026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71B183-7C9D-4708-A3DC-24D1C1858E7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245085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0EEF84-4200-4754-99EE-6FA0A6941113}" type="datetimeFigureOut">
              <a:rPr lang="es-ES" smtClean="0"/>
              <a:t>03/09/2026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71B183-7C9D-4708-A3DC-24D1C1858E7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322788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65654" y="10671229"/>
            <a:ext cx="26112371" cy="17805173"/>
          </a:xfrm>
        </p:spPr>
        <p:txBody>
          <a:bodyPr anchor="b"/>
          <a:lstStyle>
            <a:lvl1pPr>
              <a:defRPr sz="19865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65654" y="28644846"/>
            <a:ext cx="26112371" cy="9363320"/>
          </a:xfrm>
        </p:spPr>
        <p:txBody>
          <a:bodyPr/>
          <a:lstStyle>
            <a:lvl1pPr marL="0" indent="0">
              <a:buNone/>
              <a:defRPr sz="7946">
                <a:solidFill>
                  <a:schemeClr val="tx1"/>
                </a:solidFill>
              </a:defRPr>
            </a:lvl1pPr>
            <a:lvl2pPr marL="1513743" indent="0">
              <a:buNone/>
              <a:defRPr sz="6622">
                <a:solidFill>
                  <a:schemeClr val="tx1">
                    <a:tint val="75000"/>
                  </a:schemeClr>
                </a:solidFill>
              </a:defRPr>
            </a:lvl2pPr>
            <a:lvl3pPr marL="3027487" indent="0">
              <a:buNone/>
              <a:defRPr sz="5960">
                <a:solidFill>
                  <a:schemeClr val="tx1">
                    <a:tint val="75000"/>
                  </a:schemeClr>
                </a:solidFill>
              </a:defRPr>
            </a:lvl3pPr>
            <a:lvl4pPr marL="4541230" indent="0">
              <a:buNone/>
              <a:defRPr sz="5297">
                <a:solidFill>
                  <a:schemeClr val="tx1">
                    <a:tint val="75000"/>
                  </a:schemeClr>
                </a:solidFill>
              </a:defRPr>
            </a:lvl4pPr>
            <a:lvl5pPr marL="6054974" indent="0">
              <a:buNone/>
              <a:defRPr sz="5297">
                <a:solidFill>
                  <a:schemeClr val="tx1">
                    <a:tint val="75000"/>
                  </a:schemeClr>
                </a:solidFill>
              </a:defRPr>
            </a:lvl5pPr>
            <a:lvl6pPr marL="7568717" indent="0">
              <a:buNone/>
              <a:defRPr sz="5297">
                <a:solidFill>
                  <a:schemeClr val="tx1">
                    <a:tint val="75000"/>
                  </a:schemeClr>
                </a:solidFill>
              </a:defRPr>
            </a:lvl6pPr>
            <a:lvl7pPr marL="9082461" indent="0">
              <a:buNone/>
              <a:defRPr sz="5297">
                <a:solidFill>
                  <a:schemeClr val="tx1">
                    <a:tint val="75000"/>
                  </a:schemeClr>
                </a:solidFill>
              </a:defRPr>
            </a:lvl7pPr>
            <a:lvl8pPr marL="10596204" indent="0">
              <a:buNone/>
              <a:defRPr sz="5297">
                <a:solidFill>
                  <a:schemeClr val="tx1">
                    <a:tint val="75000"/>
                  </a:schemeClr>
                </a:solidFill>
              </a:defRPr>
            </a:lvl8pPr>
            <a:lvl9pPr marL="12109948" indent="0">
              <a:buNone/>
              <a:defRPr sz="529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0EEF84-4200-4754-99EE-6FA0A6941113}" type="datetimeFigureOut">
              <a:rPr lang="es-ES" smtClean="0"/>
              <a:t>03/09/2026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71B183-7C9D-4708-A3DC-24D1C1858E7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933773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081421" y="11394520"/>
            <a:ext cx="12866966" cy="27158594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326826" y="11394520"/>
            <a:ext cx="12866966" cy="27158594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0EEF84-4200-4754-99EE-6FA0A6941113}" type="datetimeFigureOut">
              <a:rPr lang="es-ES" smtClean="0"/>
              <a:t>03/09/2026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71B183-7C9D-4708-A3DC-24D1C1858E7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353437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85364" y="2278913"/>
            <a:ext cx="26112371" cy="8273416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85368" y="10492870"/>
            <a:ext cx="12807832" cy="5142393"/>
          </a:xfrm>
        </p:spPr>
        <p:txBody>
          <a:bodyPr anchor="b"/>
          <a:lstStyle>
            <a:lvl1pPr marL="0" indent="0">
              <a:buNone/>
              <a:defRPr sz="7946" b="1"/>
            </a:lvl1pPr>
            <a:lvl2pPr marL="1513743" indent="0">
              <a:buNone/>
              <a:defRPr sz="6622" b="1"/>
            </a:lvl2pPr>
            <a:lvl3pPr marL="3027487" indent="0">
              <a:buNone/>
              <a:defRPr sz="5960" b="1"/>
            </a:lvl3pPr>
            <a:lvl4pPr marL="4541230" indent="0">
              <a:buNone/>
              <a:defRPr sz="5297" b="1"/>
            </a:lvl4pPr>
            <a:lvl5pPr marL="6054974" indent="0">
              <a:buNone/>
              <a:defRPr sz="5297" b="1"/>
            </a:lvl5pPr>
            <a:lvl6pPr marL="7568717" indent="0">
              <a:buNone/>
              <a:defRPr sz="5297" b="1"/>
            </a:lvl6pPr>
            <a:lvl7pPr marL="9082461" indent="0">
              <a:buNone/>
              <a:defRPr sz="5297" b="1"/>
            </a:lvl7pPr>
            <a:lvl8pPr marL="10596204" indent="0">
              <a:buNone/>
              <a:defRPr sz="5297" b="1"/>
            </a:lvl8pPr>
            <a:lvl9pPr marL="12109948" indent="0">
              <a:buNone/>
              <a:defRPr sz="5297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085368" y="15635264"/>
            <a:ext cx="12807832" cy="22997117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5326828" y="10492870"/>
            <a:ext cx="12870909" cy="5142393"/>
          </a:xfrm>
        </p:spPr>
        <p:txBody>
          <a:bodyPr anchor="b"/>
          <a:lstStyle>
            <a:lvl1pPr marL="0" indent="0">
              <a:buNone/>
              <a:defRPr sz="7946" b="1"/>
            </a:lvl1pPr>
            <a:lvl2pPr marL="1513743" indent="0">
              <a:buNone/>
              <a:defRPr sz="6622" b="1"/>
            </a:lvl2pPr>
            <a:lvl3pPr marL="3027487" indent="0">
              <a:buNone/>
              <a:defRPr sz="5960" b="1"/>
            </a:lvl3pPr>
            <a:lvl4pPr marL="4541230" indent="0">
              <a:buNone/>
              <a:defRPr sz="5297" b="1"/>
            </a:lvl4pPr>
            <a:lvl5pPr marL="6054974" indent="0">
              <a:buNone/>
              <a:defRPr sz="5297" b="1"/>
            </a:lvl5pPr>
            <a:lvl6pPr marL="7568717" indent="0">
              <a:buNone/>
              <a:defRPr sz="5297" b="1"/>
            </a:lvl6pPr>
            <a:lvl7pPr marL="9082461" indent="0">
              <a:buNone/>
              <a:defRPr sz="5297" b="1"/>
            </a:lvl7pPr>
            <a:lvl8pPr marL="10596204" indent="0">
              <a:buNone/>
              <a:defRPr sz="5297" b="1"/>
            </a:lvl8pPr>
            <a:lvl9pPr marL="12109948" indent="0">
              <a:buNone/>
              <a:defRPr sz="5297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5326828" y="15635264"/>
            <a:ext cx="12870909" cy="22997117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0EEF84-4200-4754-99EE-6FA0A6941113}" type="datetimeFigureOut">
              <a:rPr lang="es-ES" smtClean="0"/>
              <a:t>03/09/2026</a:t>
            </a:fld>
            <a:endParaRPr lang="es-E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71B183-7C9D-4708-A3DC-24D1C1858E7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529638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0EEF84-4200-4754-99EE-6FA0A6941113}" type="datetimeFigureOut">
              <a:rPr lang="es-ES" smtClean="0"/>
              <a:t>03/09/2026</a:t>
            </a:fld>
            <a:endParaRPr lang="es-E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71B183-7C9D-4708-A3DC-24D1C1858E7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49811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0EEF84-4200-4754-99EE-6FA0A6941113}" type="datetimeFigureOut">
              <a:rPr lang="es-ES" smtClean="0"/>
              <a:t>03/09/2026</a:t>
            </a:fld>
            <a:endParaRPr lang="es-E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71B183-7C9D-4708-A3DC-24D1C1858E7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876478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85364" y="2853584"/>
            <a:ext cx="9764544" cy="9987545"/>
          </a:xfrm>
        </p:spPr>
        <p:txBody>
          <a:bodyPr anchor="b"/>
          <a:lstStyle>
            <a:lvl1pPr>
              <a:defRPr sz="10595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870909" y="6162959"/>
            <a:ext cx="15326827" cy="30418415"/>
          </a:xfrm>
        </p:spPr>
        <p:txBody>
          <a:bodyPr/>
          <a:lstStyle>
            <a:lvl1pPr>
              <a:defRPr sz="10595"/>
            </a:lvl1pPr>
            <a:lvl2pPr>
              <a:defRPr sz="9271"/>
            </a:lvl2pPr>
            <a:lvl3pPr>
              <a:defRPr sz="7946"/>
            </a:lvl3pPr>
            <a:lvl4pPr>
              <a:defRPr sz="6622"/>
            </a:lvl4pPr>
            <a:lvl5pPr>
              <a:defRPr sz="6622"/>
            </a:lvl5pPr>
            <a:lvl6pPr>
              <a:defRPr sz="6622"/>
            </a:lvl6pPr>
            <a:lvl7pPr>
              <a:defRPr sz="6622"/>
            </a:lvl7pPr>
            <a:lvl8pPr>
              <a:defRPr sz="6622"/>
            </a:lvl8pPr>
            <a:lvl9pPr>
              <a:defRPr sz="6622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085364" y="12841129"/>
            <a:ext cx="9764544" cy="23789780"/>
          </a:xfrm>
        </p:spPr>
        <p:txBody>
          <a:bodyPr/>
          <a:lstStyle>
            <a:lvl1pPr marL="0" indent="0">
              <a:buNone/>
              <a:defRPr sz="5297"/>
            </a:lvl1pPr>
            <a:lvl2pPr marL="1513743" indent="0">
              <a:buNone/>
              <a:defRPr sz="4635"/>
            </a:lvl2pPr>
            <a:lvl3pPr marL="3027487" indent="0">
              <a:buNone/>
              <a:defRPr sz="3973"/>
            </a:lvl3pPr>
            <a:lvl4pPr marL="4541230" indent="0">
              <a:buNone/>
              <a:defRPr sz="3311"/>
            </a:lvl4pPr>
            <a:lvl5pPr marL="6054974" indent="0">
              <a:buNone/>
              <a:defRPr sz="3311"/>
            </a:lvl5pPr>
            <a:lvl6pPr marL="7568717" indent="0">
              <a:buNone/>
              <a:defRPr sz="3311"/>
            </a:lvl6pPr>
            <a:lvl7pPr marL="9082461" indent="0">
              <a:buNone/>
              <a:defRPr sz="3311"/>
            </a:lvl7pPr>
            <a:lvl8pPr marL="10596204" indent="0">
              <a:buNone/>
              <a:defRPr sz="3311"/>
            </a:lvl8pPr>
            <a:lvl9pPr marL="12109948" indent="0">
              <a:buNone/>
              <a:defRPr sz="331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0EEF84-4200-4754-99EE-6FA0A6941113}" type="datetimeFigureOut">
              <a:rPr lang="es-ES" smtClean="0"/>
              <a:t>03/09/2026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71B183-7C9D-4708-A3DC-24D1C1858E7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479136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85364" y="2853584"/>
            <a:ext cx="9764544" cy="9987545"/>
          </a:xfrm>
        </p:spPr>
        <p:txBody>
          <a:bodyPr anchor="b"/>
          <a:lstStyle>
            <a:lvl1pPr>
              <a:defRPr sz="10595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2870909" y="6162959"/>
            <a:ext cx="15326827" cy="30418415"/>
          </a:xfrm>
        </p:spPr>
        <p:txBody>
          <a:bodyPr anchor="t"/>
          <a:lstStyle>
            <a:lvl1pPr marL="0" indent="0">
              <a:buNone/>
              <a:defRPr sz="10595"/>
            </a:lvl1pPr>
            <a:lvl2pPr marL="1513743" indent="0">
              <a:buNone/>
              <a:defRPr sz="9271"/>
            </a:lvl2pPr>
            <a:lvl3pPr marL="3027487" indent="0">
              <a:buNone/>
              <a:defRPr sz="7946"/>
            </a:lvl3pPr>
            <a:lvl4pPr marL="4541230" indent="0">
              <a:buNone/>
              <a:defRPr sz="6622"/>
            </a:lvl4pPr>
            <a:lvl5pPr marL="6054974" indent="0">
              <a:buNone/>
              <a:defRPr sz="6622"/>
            </a:lvl5pPr>
            <a:lvl6pPr marL="7568717" indent="0">
              <a:buNone/>
              <a:defRPr sz="6622"/>
            </a:lvl6pPr>
            <a:lvl7pPr marL="9082461" indent="0">
              <a:buNone/>
              <a:defRPr sz="6622"/>
            </a:lvl7pPr>
            <a:lvl8pPr marL="10596204" indent="0">
              <a:buNone/>
              <a:defRPr sz="6622"/>
            </a:lvl8pPr>
            <a:lvl9pPr marL="12109948" indent="0">
              <a:buNone/>
              <a:defRPr sz="6622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085364" y="12841129"/>
            <a:ext cx="9764544" cy="23789780"/>
          </a:xfrm>
        </p:spPr>
        <p:txBody>
          <a:bodyPr/>
          <a:lstStyle>
            <a:lvl1pPr marL="0" indent="0">
              <a:buNone/>
              <a:defRPr sz="5297"/>
            </a:lvl1pPr>
            <a:lvl2pPr marL="1513743" indent="0">
              <a:buNone/>
              <a:defRPr sz="4635"/>
            </a:lvl2pPr>
            <a:lvl3pPr marL="3027487" indent="0">
              <a:buNone/>
              <a:defRPr sz="3973"/>
            </a:lvl3pPr>
            <a:lvl4pPr marL="4541230" indent="0">
              <a:buNone/>
              <a:defRPr sz="3311"/>
            </a:lvl4pPr>
            <a:lvl5pPr marL="6054974" indent="0">
              <a:buNone/>
              <a:defRPr sz="3311"/>
            </a:lvl5pPr>
            <a:lvl6pPr marL="7568717" indent="0">
              <a:buNone/>
              <a:defRPr sz="3311"/>
            </a:lvl6pPr>
            <a:lvl7pPr marL="9082461" indent="0">
              <a:buNone/>
              <a:defRPr sz="3311"/>
            </a:lvl7pPr>
            <a:lvl8pPr marL="10596204" indent="0">
              <a:buNone/>
              <a:defRPr sz="3311"/>
            </a:lvl8pPr>
            <a:lvl9pPr marL="12109948" indent="0">
              <a:buNone/>
              <a:defRPr sz="331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0EEF84-4200-4754-99EE-6FA0A6941113}" type="datetimeFigureOut">
              <a:rPr lang="es-ES" smtClean="0"/>
              <a:t>03/09/2026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71B183-7C9D-4708-A3DC-24D1C1858E7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169188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0EEF84-4200-4754-99EE-6FA0A6941113}" type="datetimeFigureOut">
              <a:rPr lang="es-ES" smtClean="0"/>
              <a:t>03/09/2026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71B183-7C9D-4708-A3DC-24D1C1858E7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176915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21665701" y="2278904"/>
            <a:ext cx="6528093" cy="36274211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081423" y="2278904"/>
            <a:ext cx="19205838" cy="36274211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0EEF84-4200-4754-99EE-6FA0A6941113}" type="datetimeFigureOut">
              <a:rPr lang="es-ES" smtClean="0"/>
              <a:t>03/09/2026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71B183-7C9D-4708-A3DC-24D1C1858E7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422896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081421" y="2278913"/>
            <a:ext cx="26112371" cy="82734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81421" y="11394520"/>
            <a:ext cx="26112371" cy="2715859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081421" y="39672756"/>
            <a:ext cx="6811923" cy="227890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97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0EEF84-4200-4754-99EE-6FA0A6941113}" type="datetimeFigureOut">
              <a:rPr lang="es-ES" smtClean="0"/>
              <a:t>03/09/2026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028665" y="39672756"/>
            <a:ext cx="10217884" cy="227890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397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1381869" y="39672756"/>
            <a:ext cx="6811923" cy="227890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97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71B183-7C9D-4708-A3DC-24D1C1858E7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340361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3027487" rtl="0" eaLnBrk="1" latinLnBrk="0" hangingPunct="1">
        <a:lnSpc>
          <a:spcPct val="90000"/>
        </a:lnSpc>
        <a:spcBef>
          <a:spcPct val="0"/>
        </a:spcBef>
        <a:buNone/>
        <a:defRPr sz="14568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756872" indent="-756872" algn="l" defTabSz="3027487" rtl="0" eaLnBrk="1" latinLnBrk="0" hangingPunct="1">
        <a:lnSpc>
          <a:spcPct val="90000"/>
        </a:lnSpc>
        <a:spcBef>
          <a:spcPts val="3311"/>
        </a:spcBef>
        <a:buFont typeface="Arial" panose="020B0604020202020204" pitchFamily="34" charset="0"/>
        <a:buChar char="•"/>
        <a:defRPr sz="9271" kern="1200">
          <a:solidFill>
            <a:schemeClr val="tx1"/>
          </a:solidFill>
          <a:latin typeface="+mn-lt"/>
          <a:ea typeface="+mn-ea"/>
          <a:cs typeface="+mn-cs"/>
        </a:defRPr>
      </a:lvl1pPr>
      <a:lvl2pPr marL="2270615" indent="-756872" algn="l" defTabSz="3027487" rtl="0" eaLnBrk="1" latinLnBrk="0" hangingPunct="1">
        <a:lnSpc>
          <a:spcPct val="90000"/>
        </a:lnSpc>
        <a:spcBef>
          <a:spcPts val="1655"/>
        </a:spcBef>
        <a:buFont typeface="Arial" panose="020B0604020202020204" pitchFamily="34" charset="0"/>
        <a:buChar char="•"/>
        <a:defRPr sz="7946" kern="1200">
          <a:solidFill>
            <a:schemeClr val="tx1"/>
          </a:solidFill>
          <a:latin typeface="+mn-lt"/>
          <a:ea typeface="+mn-ea"/>
          <a:cs typeface="+mn-cs"/>
        </a:defRPr>
      </a:lvl2pPr>
      <a:lvl3pPr marL="3784359" indent="-756872" algn="l" defTabSz="3027487" rtl="0" eaLnBrk="1" latinLnBrk="0" hangingPunct="1">
        <a:lnSpc>
          <a:spcPct val="90000"/>
        </a:lnSpc>
        <a:spcBef>
          <a:spcPts val="1655"/>
        </a:spcBef>
        <a:buFont typeface="Arial" panose="020B0604020202020204" pitchFamily="34" charset="0"/>
        <a:buChar char="•"/>
        <a:defRPr sz="6622" kern="1200">
          <a:solidFill>
            <a:schemeClr val="tx1"/>
          </a:solidFill>
          <a:latin typeface="+mn-lt"/>
          <a:ea typeface="+mn-ea"/>
          <a:cs typeface="+mn-cs"/>
        </a:defRPr>
      </a:lvl3pPr>
      <a:lvl4pPr marL="5298102" indent="-756872" algn="l" defTabSz="3027487" rtl="0" eaLnBrk="1" latinLnBrk="0" hangingPunct="1">
        <a:lnSpc>
          <a:spcPct val="90000"/>
        </a:lnSpc>
        <a:spcBef>
          <a:spcPts val="1655"/>
        </a:spcBef>
        <a:buFont typeface="Arial" panose="020B0604020202020204" pitchFamily="34" charset="0"/>
        <a:buChar char="•"/>
        <a:defRPr sz="5960" kern="1200">
          <a:solidFill>
            <a:schemeClr val="tx1"/>
          </a:solidFill>
          <a:latin typeface="+mn-lt"/>
          <a:ea typeface="+mn-ea"/>
          <a:cs typeface="+mn-cs"/>
        </a:defRPr>
      </a:lvl4pPr>
      <a:lvl5pPr marL="6811846" indent="-756872" algn="l" defTabSz="3027487" rtl="0" eaLnBrk="1" latinLnBrk="0" hangingPunct="1">
        <a:lnSpc>
          <a:spcPct val="90000"/>
        </a:lnSpc>
        <a:spcBef>
          <a:spcPts val="1655"/>
        </a:spcBef>
        <a:buFont typeface="Arial" panose="020B0604020202020204" pitchFamily="34" charset="0"/>
        <a:buChar char="•"/>
        <a:defRPr sz="5960" kern="1200">
          <a:solidFill>
            <a:schemeClr val="tx1"/>
          </a:solidFill>
          <a:latin typeface="+mn-lt"/>
          <a:ea typeface="+mn-ea"/>
          <a:cs typeface="+mn-cs"/>
        </a:defRPr>
      </a:lvl5pPr>
      <a:lvl6pPr marL="8325589" indent="-756872" algn="l" defTabSz="3027487" rtl="0" eaLnBrk="1" latinLnBrk="0" hangingPunct="1">
        <a:lnSpc>
          <a:spcPct val="90000"/>
        </a:lnSpc>
        <a:spcBef>
          <a:spcPts val="1655"/>
        </a:spcBef>
        <a:buFont typeface="Arial" panose="020B0604020202020204" pitchFamily="34" charset="0"/>
        <a:buChar char="•"/>
        <a:defRPr sz="5960" kern="1200">
          <a:solidFill>
            <a:schemeClr val="tx1"/>
          </a:solidFill>
          <a:latin typeface="+mn-lt"/>
          <a:ea typeface="+mn-ea"/>
          <a:cs typeface="+mn-cs"/>
        </a:defRPr>
      </a:lvl6pPr>
      <a:lvl7pPr marL="9839333" indent="-756872" algn="l" defTabSz="3027487" rtl="0" eaLnBrk="1" latinLnBrk="0" hangingPunct="1">
        <a:lnSpc>
          <a:spcPct val="90000"/>
        </a:lnSpc>
        <a:spcBef>
          <a:spcPts val="1655"/>
        </a:spcBef>
        <a:buFont typeface="Arial" panose="020B0604020202020204" pitchFamily="34" charset="0"/>
        <a:buChar char="•"/>
        <a:defRPr sz="5960" kern="1200">
          <a:solidFill>
            <a:schemeClr val="tx1"/>
          </a:solidFill>
          <a:latin typeface="+mn-lt"/>
          <a:ea typeface="+mn-ea"/>
          <a:cs typeface="+mn-cs"/>
        </a:defRPr>
      </a:lvl7pPr>
      <a:lvl8pPr marL="11353076" indent="-756872" algn="l" defTabSz="3027487" rtl="0" eaLnBrk="1" latinLnBrk="0" hangingPunct="1">
        <a:lnSpc>
          <a:spcPct val="90000"/>
        </a:lnSpc>
        <a:spcBef>
          <a:spcPts val="1655"/>
        </a:spcBef>
        <a:buFont typeface="Arial" panose="020B0604020202020204" pitchFamily="34" charset="0"/>
        <a:buChar char="•"/>
        <a:defRPr sz="5960" kern="1200">
          <a:solidFill>
            <a:schemeClr val="tx1"/>
          </a:solidFill>
          <a:latin typeface="+mn-lt"/>
          <a:ea typeface="+mn-ea"/>
          <a:cs typeface="+mn-cs"/>
        </a:defRPr>
      </a:lvl8pPr>
      <a:lvl9pPr marL="12866820" indent="-756872" algn="l" defTabSz="3027487" rtl="0" eaLnBrk="1" latinLnBrk="0" hangingPunct="1">
        <a:lnSpc>
          <a:spcPct val="90000"/>
        </a:lnSpc>
        <a:spcBef>
          <a:spcPts val="1655"/>
        </a:spcBef>
        <a:buFont typeface="Arial" panose="020B0604020202020204" pitchFamily="34" charset="0"/>
        <a:buChar char="•"/>
        <a:defRPr sz="596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027487" rtl="0" eaLnBrk="1" latinLnBrk="0" hangingPunct="1">
        <a:defRPr sz="5960" kern="1200">
          <a:solidFill>
            <a:schemeClr val="tx1"/>
          </a:solidFill>
          <a:latin typeface="+mn-lt"/>
          <a:ea typeface="+mn-ea"/>
          <a:cs typeface="+mn-cs"/>
        </a:defRPr>
      </a:lvl1pPr>
      <a:lvl2pPr marL="1513743" algn="l" defTabSz="3027487" rtl="0" eaLnBrk="1" latinLnBrk="0" hangingPunct="1">
        <a:defRPr sz="5960" kern="1200">
          <a:solidFill>
            <a:schemeClr val="tx1"/>
          </a:solidFill>
          <a:latin typeface="+mn-lt"/>
          <a:ea typeface="+mn-ea"/>
          <a:cs typeface="+mn-cs"/>
        </a:defRPr>
      </a:lvl2pPr>
      <a:lvl3pPr marL="3027487" algn="l" defTabSz="3027487" rtl="0" eaLnBrk="1" latinLnBrk="0" hangingPunct="1">
        <a:defRPr sz="5960" kern="1200">
          <a:solidFill>
            <a:schemeClr val="tx1"/>
          </a:solidFill>
          <a:latin typeface="+mn-lt"/>
          <a:ea typeface="+mn-ea"/>
          <a:cs typeface="+mn-cs"/>
        </a:defRPr>
      </a:lvl3pPr>
      <a:lvl4pPr marL="4541230" algn="l" defTabSz="3027487" rtl="0" eaLnBrk="1" latinLnBrk="0" hangingPunct="1">
        <a:defRPr sz="5960" kern="1200">
          <a:solidFill>
            <a:schemeClr val="tx1"/>
          </a:solidFill>
          <a:latin typeface="+mn-lt"/>
          <a:ea typeface="+mn-ea"/>
          <a:cs typeface="+mn-cs"/>
        </a:defRPr>
      </a:lvl4pPr>
      <a:lvl5pPr marL="6054974" algn="l" defTabSz="3027487" rtl="0" eaLnBrk="1" latinLnBrk="0" hangingPunct="1">
        <a:defRPr sz="5960" kern="1200">
          <a:solidFill>
            <a:schemeClr val="tx1"/>
          </a:solidFill>
          <a:latin typeface="+mn-lt"/>
          <a:ea typeface="+mn-ea"/>
          <a:cs typeface="+mn-cs"/>
        </a:defRPr>
      </a:lvl5pPr>
      <a:lvl6pPr marL="7568717" algn="l" defTabSz="3027487" rtl="0" eaLnBrk="1" latinLnBrk="0" hangingPunct="1">
        <a:defRPr sz="5960" kern="1200">
          <a:solidFill>
            <a:schemeClr val="tx1"/>
          </a:solidFill>
          <a:latin typeface="+mn-lt"/>
          <a:ea typeface="+mn-ea"/>
          <a:cs typeface="+mn-cs"/>
        </a:defRPr>
      </a:lvl6pPr>
      <a:lvl7pPr marL="9082461" algn="l" defTabSz="3027487" rtl="0" eaLnBrk="1" latinLnBrk="0" hangingPunct="1">
        <a:defRPr sz="5960" kern="1200">
          <a:solidFill>
            <a:schemeClr val="tx1"/>
          </a:solidFill>
          <a:latin typeface="+mn-lt"/>
          <a:ea typeface="+mn-ea"/>
          <a:cs typeface="+mn-cs"/>
        </a:defRPr>
      </a:lvl7pPr>
      <a:lvl8pPr marL="10596204" algn="l" defTabSz="3027487" rtl="0" eaLnBrk="1" latinLnBrk="0" hangingPunct="1">
        <a:defRPr sz="5960" kern="1200">
          <a:solidFill>
            <a:schemeClr val="tx1"/>
          </a:solidFill>
          <a:latin typeface="+mn-lt"/>
          <a:ea typeface="+mn-ea"/>
          <a:cs typeface="+mn-cs"/>
        </a:defRPr>
      </a:lvl8pPr>
      <a:lvl9pPr marL="12109948" algn="l" defTabSz="3027487" rtl="0" eaLnBrk="1" latinLnBrk="0" hangingPunct="1">
        <a:defRPr sz="596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ítulo 1">
            <a:extLst>
              <a:ext uri="{FF2B5EF4-FFF2-40B4-BE49-F238E27FC236}">
                <a16:creationId xmlns:a16="http://schemas.microsoft.com/office/drawing/2014/main" id="{DFB9ABD8-9A96-D5FE-4BE8-A1666FD392FC}"/>
              </a:ext>
            </a:extLst>
          </p:cNvPr>
          <p:cNvSpPr txBox="1">
            <a:spLocks/>
          </p:cNvSpPr>
          <p:nvPr/>
        </p:nvSpPr>
        <p:spPr>
          <a:xfrm>
            <a:off x="421634" y="7467412"/>
            <a:ext cx="29431943" cy="95999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3027487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9865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000" i="1" dirty="0" err="1">
                <a:latin typeface="+mn-lt"/>
              </a:rPr>
              <a:t>Filiaciones</a:t>
            </a:r>
            <a:r>
              <a:rPr lang="en-GB" sz="4000" i="1" dirty="0">
                <a:latin typeface="+mn-lt"/>
              </a:rPr>
              <a:t> de las </a:t>
            </a:r>
            <a:r>
              <a:rPr lang="en-GB" sz="4000" i="1" dirty="0" err="1">
                <a:latin typeface="+mn-lt"/>
              </a:rPr>
              <a:t>autorías</a:t>
            </a:r>
            <a:r>
              <a:rPr lang="en-GB" sz="4000" i="1" dirty="0">
                <a:latin typeface="+mn-lt"/>
              </a:rPr>
              <a:t> / Author/s affiliations</a:t>
            </a:r>
            <a:endParaRPr lang="es-ES" sz="4000" b="1" dirty="0">
              <a:latin typeface="+mn-lt"/>
            </a:endParaRPr>
          </a:p>
        </p:txBody>
      </p:sp>
      <p:sp>
        <p:nvSpPr>
          <p:cNvPr id="13" name="Título 1">
            <a:extLst>
              <a:ext uri="{FF2B5EF4-FFF2-40B4-BE49-F238E27FC236}">
                <a16:creationId xmlns:a16="http://schemas.microsoft.com/office/drawing/2014/main" id="{A17BC5B8-89E6-95BD-DD9C-1CA8B94C0DD5}"/>
              </a:ext>
            </a:extLst>
          </p:cNvPr>
          <p:cNvSpPr txBox="1">
            <a:spLocks/>
          </p:cNvSpPr>
          <p:nvPr/>
        </p:nvSpPr>
        <p:spPr>
          <a:xfrm>
            <a:off x="400355" y="6552167"/>
            <a:ext cx="29431943" cy="106334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3027487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9865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5500" b="1" dirty="0">
                <a:latin typeface="+mn-lt"/>
              </a:rPr>
              <a:t>Nombre y </a:t>
            </a:r>
            <a:r>
              <a:rPr lang="en-US" sz="5500" b="1" dirty="0" err="1">
                <a:latin typeface="+mn-lt"/>
              </a:rPr>
              <a:t>apellidos</a:t>
            </a:r>
            <a:r>
              <a:rPr lang="en-US" sz="5500" b="1" dirty="0">
                <a:latin typeface="+mn-lt"/>
              </a:rPr>
              <a:t> de las </a:t>
            </a:r>
            <a:r>
              <a:rPr lang="en-US" sz="5500" b="1" dirty="0" err="1">
                <a:latin typeface="+mn-lt"/>
              </a:rPr>
              <a:t>autorías</a:t>
            </a:r>
            <a:r>
              <a:rPr lang="en-US" sz="5500" b="1" dirty="0">
                <a:latin typeface="+mn-lt"/>
              </a:rPr>
              <a:t> / Authors’ first names and surnames</a:t>
            </a:r>
            <a:endParaRPr lang="es-ES" sz="5500" b="1" dirty="0">
              <a:latin typeface="+mn-lt"/>
            </a:endParaRPr>
          </a:p>
        </p:txBody>
      </p:sp>
      <p:sp>
        <p:nvSpPr>
          <p:cNvPr id="12" name="Título 1">
            <a:extLst>
              <a:ext uri="{FF2B5EF4-FFF2-40B4-BE49-F238E27FC236}">
                <a16:creationId xmlns:a16="http://schemas.microsoft.com/office/drawing/2014/main" id="{D4B0F722-83A0-956F-C7ED-037B0FB4FC0C}"/>
              </a:ext>
            </a:extLst>
          </p:cNvPr>
          <p:cNvSpPr txBox="1">
            <a:spLocks/>
          </p:cNvSpPr>
          <p:nvPr/>
        </p:nvSpPr>
        <p:spPr>
          <a:xfrm>
            <a:off x="421634" y="4946655"/>
            <a:ext cx="29431943" cy="163908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3027487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9865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9000" b="1" dirty="0" err="1">
                <a:latin typeface="+mn-lt"/>
              </a:rPr>
              <a:t>Título</a:t>
            </a:r>
            <a:r>
              <a:rPr lang="en-GB" sz="9000" b="1" dirty="0">
                <a:latin typeface="+mn-lt"/>
              </a:rPr>
              <a:t> de la </a:t>
            </a:r>
            <a:r>
              <a:rPr lang="en-GB" sz="9000" b="1" dirty="0" err="1">
                <a:latin typeface="+mn-lt"/>
              </a:rPr>
              <a:t>contribución</a:t>
            </a:r>
            <a:r>
              <a:rPr lang="en-GB" sz="9000" b="1" dirty="0">
                <a:latin typeface="+mn-lt"/>
              </a:rPr>
              <a:t> / Contribution title </a:t>
            </a:r>
            <a:endParaRPr lang="es-ES" sz="9000" b="1" dirty="0">
              <a:latin typeface="+mn-lt"/>
            </a:endParaRPr>
          </a:p>
        </p:txBody>
      </p:sp>
      <p:sp>
        <p:nvSpPr>
          <p:cNvPr id="28" name="Rectángulo 27">
            <a:extLst>
              <a:ext uri="{FF2B5EF4-FFF2-40B4-BE49-F238E27FC236}">
                <a16:creationId xmlns:a16="http://schemas.microsoft.com/office/drawing/2014/main" id="{D42D62C0-301C-6B6F-0900-23C25583C380}"/>
              </a:ext>
            </a:extLst>
          </p:cNvPr>
          <p:cNvSpPr/>
          <p:nvPr/>
        </p:nvSpPr>
        <p:spPr>
          <a:xfrm>
            <a:off x="-1" y="0"/>
            <a:ext cx="30275213" cy="4509503"/>
          </a:xfrm>
          <a:prstGeom prst="rect">
            <a:avLst/>
          </a:prstGeom>
          <a:gradFill flip="none" rotWithShape="1">
            <a:gsLst>
              <a:gs pos="78000">
                <a:srgbClr val="003048"/>
              </a:gs>
              <a:gs pos="8000">
                <a:srgbClr val="006699"/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es-ES" sz="1100" kern="100" noProof="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  <p:sp>
        <p:nvSpPr>
          <p:cNvPr id="32" name="Rectángulo 31">
            <a:extLst>
              <a:ext uri="{FF2B5EF4-FFF2-40B4-BE49-F238E27FC236}">
                <a16:creationId xmlns:a16="http://schemas.microsoft.com/office/drawing/2014/main" id="{55AD666F-119F-0E1D-3D94-FEB7128C9E7B}"/>
              </a:ext>
            </a:extLst>
          </p:cNvPr>
          <p:cNvSpPr/>
          <p:nvPr/>
        </p:nvSpPr>
        <p:spPr>
          <a:xfrm>
            <a:off x="25957971" y="441348"/>
            <a:ext cx="3556829" cy="35568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6000" noProof="0" dirty="0">
                <a:solidFill>
                  <a:schemeClr val="tx1"/>
                </a:solidFill>
              </a:rPr>
              <a:t>QR</a:t>
            </a:r>
          </a:p>
        </p:txBody>
      </p:sp>
      <p:sp>
        <p:nvSpPr>
          <p:cNvPr id="40" name="Rectángulo 39">
            <a:extLst>
              <a:ext uri="{FF2B5EF4-FFF2-40B4-BE49-F238E27FC236}">
                <a16:creationId xmlns:a16="http://schemas.microsoft.com/office/drawing/2014/main" id="{FA326553-72FE-1264-09C9-59FC8E4EF9EE}"/>
              </a:ext>
            </a:extLst>
          </p:cNvPr>
          <p:cNvSpPr/>
          <p:nvPr/>
        </p:nvSpPr>
        <p:spPr>
          <a:xfrm>
            <a:off x="25957971" y="441347"/>
            <a:ext cx="3556829" cy="3588625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6000" b="1" noProof="0" dirty="0">
                <a:solidFill>
                  <a:schemeClr val="tx1"/>
                </a:solidFill>
              </a:rPr>
              <a:t>QR</a:t>
            </a:r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0579DC28-0481-09E5-4A14-7FAD6B05106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79758" y="8864563"/>
            <a:ext cx="28835042" cy="30196682"/>
          </a:xfrm>
          <a:ln w="69850">
            <a:noFill/>
            <a:prstDash val="sysDot"/>
          </a:ln>
        </p:spPr>
        <p:txBody>
          <a:bodyPr anchor="ctr"/>
          <a:lstStyle/>
          <a:p>
            <a:r>
              <a:rPr lang="es-ES" dirty="0">
                <a:latin typeface="+mn-lt"/>
              </a:rPr>
              <a:t>Presentación del trabajo / Presentation </a:t>
            </a:r>
            <a:r>
              <a:rPr lang="es-ES" dirty="0" err="1">
                <a:latin typeface="+mn-lt"/>
              </a:rPr>
              <a:t>of</a:t>
            </a:r>
            <a:r>
              <a:rPr lang="es-ES" dirty="0">
                <a:latin typeface="+mn-lt"/>
              </a:rPr>
              <a:t> the work</a:t>
            </a:r>
            <a:br>
              <a:rPr lang="es-ES" dirty="0">
                <a:latin typeface="+mn-lt"/>
              </a:rPr>
            </a:br>
            <a:br>
              <a:rPr lang="es-ES" dirty="0">
                <a:latin typeface="+mn-lt"/>
              </a:rPr>
            </a:br>
            <a:r>
              <a:rPr lang="es-ES" dirty="0">
                <a:latin typeface="+mn-lt"/>
              </a:rPr>
              <a:t>Idioma: Español o Inglés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AA5DEF5A-97D3-447A-429B-8FE40318D12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0764500" y="39061244"/>
            <a:ext cx="8750300" cy="1673513"/>
          </a:xfrm>
        </p:spPr>
        <p:txBody>
          <a:bodyPr anchor="ctr">
            <a:normAutofit/>
          </a:bodyPr>
          <a:lstStyle/>
          <a:p>
            <a:r>
              <a:rPr lang="es-ES" sz="4000" b="1" dirty="0"/>
              <a:t>Agradecimientos / </a:t>
            </a:r>
            <a:r>
              <a:rPr lang="es-ES" sz="4000" b="1" dirty="0" err="1"/>
              <a:t>Acknowledgements</a:t>
            </a:r>
            <a:endParaRPr lang="es-ES" sz="4000" b="1" dirty="0"/>
          </a:p>
        </p:txBody>
      </p:sp>
      <p:sp>
        <p:nvSpPr>
          <p:cNvPr id="9" name="Título 1">
            <a:extLst>
              <a:ext uri="{FF2B5EF4-FFF2-40B4-BE49-F238E27FC236}">
                <a16:creationId xmlns:a16="http://schemas.microsoft.com/office/drawing/2014/main" id="{F195DF72-1FEB-3E7C-0102-5710A84BDB14}"/>
              </a:ext>
            </a:extLst>
          </p:cNvPr>
          <p:cNvSpPr txBox="1">
            <a:spLocks/>
          </p:cNvSpPr>
          <p:nvPr/>
        </p:nvSpPr>
        <p:spPr>
          <a:xfrm>
            <a:off x="9487460" y="365005"/>
            <a:ext cx="16408231" cy="368038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3027487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9865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8000" dirty="0">
                <a:latin typeface="+mn-lt"/>
              </a:rPr>
              <a:t>Logo(s) </a:t>
            </a:r>
            <a:r>
              <a:rPr lang="en-US" sz="8000" dirty="0" err="1">
                <a:latin typeface="+mn-lt"/>
              </a:rPr>
              <a:t>institucional</a:t>
            </a:r>
            <a:r>
              <a:rPr lang="en-US" sz="8000" dirty="0">
                <a:latin typeface="+mn-lt"/>
              </a:rPr>
              <a:t>(es) /</a:t>
            </a:r>
          </a:p>
          <a:p>
            <a:r>
              <a:rPr lang="en-US" sz="8000" dirty="0">
                <a:latin typeface="+mn-lt"/>
              </a:rPr>
              <a:t>Institutional logo(s)</a:t>
            </a:r>
            <a:endParaRPr lang="es-ES" sz="8000" dirty="0">
              <a:latin typeface="+mn-lt"/>
            </a:endParaRPr>
          </a:p>
        </p:txBody>
      </p:sp>
      <p:sp>
        <p:nvSpPr>
          <p:cNvPr id="15" name="Subtítulo 2">
            <a:extLst>
              <a:ext uri="{FF2B5EF4-FFF2-40B4-BE49-F238E27FC236}">
                <a16:creationId xmlns:a16="http://schemas.microsoft.com/office/drawing/2014/main" id="{E95B65B5-EDEF-D567-B8F5-A0BDF10FEA59}"/>
              </a:ext>
            </a:extLst>
          </p:cNvPr>
          <p:cNvSpPr txBox="1">
            <a:spLocks/>
          </p:cNvSpPr>
          <p:nvPr/>
        </p:nvSpPr>
        <p:spPr>
          <a:xfrm>
            <a:off x="272350" y="39061245"/>
            <a:ext cx="6242749" cy="16735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0" indent="0" algn="ctr" defTabSz="3027487" rtl="0" eaLnBrk="1" latinLnBrk="0" hangingPunct="1">
              <a:lnSpc>
                <a:spcPct val="90000"/>
              </a:lnSpc>
              <a:spcBef>
                <a:spcPts val="3311"/>
              </a:spcBef>
              <a:buFont typeface="Arial" panose="020B0604020202020204" pitchFamily="34" charset="0"/>
              <a:buNone/>
              <a:defRPr sz="794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513743" indent="0" algn="ctr" defTabSz="3027487" rtl="0" eaLnBrk="1" latinLnBrk="0" hangingPunct="1">
              <a:lnSpc>
                <a:spcPct val="90000"/>
              </a:lnSpc>
              <a:spcBef>
                <a:spcPts val="1655"/>
              </a:spcBef>
              <a:buFont typeface="Arial" panose="020B0604020202020204" pitchFamily="34" charset="0"/>
              <a:buNone/>
              <a:defRPr sz="662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027487" indent="0" algn="ctr" defTabSz="3027487" rtl="0" eaLnBrk="1" latinLnBrk="0" hangingPunct="1">
              <a:lnSpc>
                <a:spcPct val="90000"/>
              </a:lnSpc>
              <a:spcBef>
                <a:spcPts val="1655"/>
              </a:spcBef>
              <a:buFont typeface="Arial" panose="020B0604020202020204" pitchFamily="34" charset="0"/>
              <a:buNone/>
              <a:defRPr sz="59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4541230" indent="0" algn="ctr" defTabSz="3027487" rtl="0" eaLnBrk="1" latinLnBrk="0" hangingPunct="1">
              <a:lnSpc>
                <a:spcPct val="90000"/>
              </a:lnSpc>
              <a:spcBef>
                <a:spcPts val="1655"/>
              </a:spcBef>
              <a:buFont typeface="Arial" panose="020B0604020202020204" pitchFamily="34" charset="0"/>
              <a:buNone/>
              <a:defRPr sz="529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6054974" indent="0" algn="ctr" defTabSz="3027487" rtl="0" eaLnBrk="1" latinLnBrk="0" hangingPunct="1">
              <a:lnSpc>
                <a:spcPct val="90000"/>
              </a:lnSpc>
              <a:spcBef>
                <a:spcPts val="1655"/>
              </a:spcBef>
              <a:buFont typeface="Arial" panose="020B0604020202020204" pitchFamily="34" charset="0"/>
              <a:buNone/>
              <a:defRPr sz="529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7568717" indent="0" algn="ctr" defTabSz="3027487" rtl="0" eaLnBrk="1" latinLnBrk="0" hangingPunct="1">
              <a:lnSpc>
                <a:spcPct val="90000"/>
              </a:lnSpc>
              <a:spcBef>
                <a:spcPts val="1655"/>
              </a:spcBef>
              <a:buFont typeface="Arial" panose="020B0604020202020204" pitchFamily="34" charset="0"/>
              <a:buNone/>
              <a:defRPr sz="529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9082461" indent="0" algn="ctr" defTabSz="3027487" rtl="0" eaLnBrk="1" latinLnBrk="0" hangingPunct="1">
              <a:lnSpc>
                <a:spcPct val="90000"/>
              </a:lnSpc>
              <a:spcBef>
                <a:spcPts val="1655"/>
              </a:spcBef>
              <a:buFont typeface="Arial" panose="020B0604020202020204" pitchFamily="34" charset="0"/>
              <a:buNone/>
              <a:defRPr sz="529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0596204" indent="0" algn="ctr" defTabSz="3027487" rtl="0" eaLnBrk="1" latinLnBrk="0" hangingPunct="1">
              <a:lnSpc>
                <a:spcPct val="90000"/>
              </a:lnSpc>
              <a:spcBef>
                <a:spcPts val="1655"/>
              </a:spcBef>
              <a:buFont typeface="Arial" panose="020B0604020202020204" pitchFamily="34" charset="0"/>
              <a:buNone/>
              <a:defRPr sz="529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2109948" indent="0" algn="ctr" defTabSz="3027487" rtl="0" eaLnBrk="1" latinLnBrk="0" hangingPunct="1">
              <a:lnSpc>
                <a:spcPct val="90000"/>
              </a:lnSpc>
              <a:spcBef>
                <a:spcPts val="1655"/>
              </a:spcBef>
              <a:buFont typeface="Arial" panose="020B0604020202020204" pitchFamily="34" charset="0"/>
              <a:buNone/>
              <a:defRPr sz="529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" sz="4000" b="1" dirty="0"/>
              <a:t>Referencias / </a:t>
            </a:r>
            <a:r>
              <a:rPr lang="es-ES" sz="4000" b="1" dirty="0" err="1"/>
              <a:t>References</a:t>
            </a:r>
            <a:endParaRPr lang="es-ES" sz="4000" b="1" dirty="0"/>
          </a:p>
        </p:txBody>
      </p:sp>
      <p:sp>
        <p:nvSpPr>
          <p:cNvPr id="41" name="Título 1">
            <a:extLst>
              <a:ext uri="{FF2B5EF4-FFF2-40B4-BE49-F238E27FC236}">
                <a16:creationId xmlns:a16="http://schemas.microsoft.com/office/drawing/2014/main" id="{E66E25F8-4CE4-E67D-21B8-2ADE4D10310F}"/>
              </a:ext>
            </a:extLst>
          </p:cNvPr>
          <p:cNvSpPr txBox="1">
            <a:spLocks/>
          </p:cNvSpPr>
          <p:nvPr/>
        </p:nvSpPr>
        <p:spPr>
          <a:xfrm>
            <a:off x="8448422" y="8375659"/>
            <a:ext cx="13378368" cy="310189"/>
          </a:xfrm>
          <a:prstGeom prst="rect">
            <a:avLst/>
          </a:prstGeom>
        </p:spPr>
        <p:txBody>
          <a:bodyPr vert="horz" lIns="27618" tIns="13809" rIns="27618" bIns="13809" rtlCol="0" anchor="ctr">
            <a:noAutofit/>
          </a:bodyPr>
          <a:lstStyle>
            <a:lvl1pPr algn="ctr" defTabSz="3027487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9865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000" dirty="0">
                <a:solidFill>
                  <a:srgbClr val="0070C0"/>
                </a:solidFill>
                <a:latin typeface="+mn-lt"/>
              </a:rPr>
              <a:t>Correo </a:t>
            </a:r>
            <a:r>
              <a:rPr lang="en-US" sz="3000" dirty="0" err="1">
                <a:solidFill>
                  <a:srgbClr val="0070C0"/>
                </a:solidFill>
                <a:latin typeface="+mn-lt"/>
              </a:rPr>
              <a:t>electrónico</a:t>
            </a:r>
            <a:r>
              <a:rPr lang="en-US" sz="3000" dirty="0">
                <a:solidFill>
                  <a:srgbClr val="0070C0"/>
                </a:solidFill>
                <a:latin typeface="+mn-lt"/>
              </a:rPr>
              <a:t> de la </a:t>
            </a:r>
            <a:r>
              <a:rPr lang="en-US" sz="3000" dirty="0" err="1">
                <a:solidFill>
                  <a:srgbClr val="0070C0"/>
                </a:solidFill>
                <a:latin typeface="+mn-lt"/>
              </a:rPr>
              <a:t>autoría</a:t>
            </a:r>
            <a:r>
              <a:rPr lang="en-US" sz="3000" dirty="0">
                <a:solidFill>
                  <a:srgbClr val="0070C0"/>
                </a:solidFill>
                <a:latin typeface="+mn-lt"/>
              </a:rPr>
              <a:t> de </a:t>
            </a:r>
            <a:r>
              <a:rPr lang="en-US" sz="3000" dirty="0" err="1">
                <a:solidFill>
                  <a:srgbClr val="0070C0"/>
                </a:solidFill>
                <a:latin typeface="+mn-lt"/>
              </a:rPr>
              <a:t>correspondencia</a:t>
            </a:r>
            <a:r>
              <a:rPr lang="en-US" sz="3000" dirty="0">
                <a:solidFill>
                  <a:srgbClr val="0070C0"/>
                </a:solidFill>
                <a:latin typeface="+mn-lt"/>
              </a:rPr>
              <a:t> / </a:t>
            </a:r>
            <a:r>
              <a:rPr lang="en-US" sz="3000" i="1" dirty="0">
                <a:solidFill>
                  <a:srgbClr val="0070C0"/>
                </a:solidFill>
                <a:latin typeface="+mn-lt"/>
              </a:rPr>
              <a:t>corresponding author email</a:t>
            </a:r>
            <a:endParaRPr lang="es-ES" sz="3000" b="1" dirty="0">
              <a:solidFill>
                <a:srgbClr val="0070C0"/>
              </a:solidFill>
              <a:latin typeface="+mn-lt"/>
            </a:endParaRPr>
          </a:p>
        </p:txBody>
      </p:sp>
      <p:grpSp>
        <p:nvGrpSpPr>
          <p:cNvPr id="4" name="Grupo 3">
            <a:extLst>
              <a:ext uri="{FF2B5EF4-FFF2-40B4-BE49-F238E27FC236}">
                <a16:creationId xmlns:a16="http://schemas.microsoft.com/office/drawing/2014/main" id="{9F4777EC-EE4D-42DB-A9D6-7790B2B91ECE}"/>
              </a:ext>
            </a:extLst>
          </p:cNvPr>
          <p:cNvGrpSpPr/>
          <p:nvPr/>
        </p:nvGrpSpPr>
        <p:grpSpPr>
          <a:xfrm>
            <a:off x="565209" y="445321"/>
            <a:ext cx="9306024" cy="3556800"/>
            <a:chOff x="565209" y="474818"/>
            <a:chExt cx="9306024" cy="3556800"/>
          </a:xfrm>
        </p:grpSpPr>
        <p:sp>
          <p:nvSpPr>
            <p:cNvPr id="33" name="Rectángulo 32">
              <a:extLst>
                <a:ext uri="{FF2B5EF4-FFF2-40B4-BE49-F238E27FC236}">
                  <a16:creationId xmlns:a16="http://schemas.microsoft.com/office/drawing/2014/main" id="{AD222139-F63D-436F-F215-E7C672781547}"/>
                </a:ext>
              </a:extLst>
            </p:cNvPr>
            <p:cNvSpPr/>
            <p:nvPr/>
          </p:nvSpPr>
          <p:spPr>
            <a:xfrm>
              <a:off x="679756" y="474818"/>
              <a:ext cx="9047903" cy="35568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s-ES" noProof="0" dirty="0"/>
            </a:p>
          </p:txBody>
        </p:sp>
        <p:grpSp>
          <p:nvGrpSpPr>
            <p:cNvPr id="34" name="Grupo 33">
              <a:extLst>
                <a:ext uri="{FF2B5EF4-FFF2-40B4-BE49-F238E27FC236}">
                  <a16:creationId xmlns:a16="http://schemas.microsoft.com/office/drawing/2014/main" id="{1C015F11-DF2F-0B06-DDD7-67ECCFDFDFD6}"/>
                </a:ext>
              </a:extLst>
            </p:cNvPr>
            <p:cNvGrpSpPr/>
            <p:nvPr/>
          </p:nvGrpSpPr>
          <p:grpSpPr>
            <a:xfrm>
              <a:off x="565209" y="617810"/>
              <a:ext cx="9306024" cy="3324967"/>
              <a:chOff x="482412" y="639510"/>
              <a:chExt cx="9842026" cy="3516475"/>
            </a:xfrm>
          </p:grpSpPr>
          <p:sp>
            <p:nvSpPr>
              <p:cNvPr id="35" name="Cuadro de texto 7">
                <a:extLst>
                  <a:ext uri="{FF2B5EF4-FFF2-40B4-BE49-F238E27FC236}">
                    <a16:creationId xmlns:a16="http://schemas.microsoft.com/office/drawing/2014/main" id="{E2BB99CB-5BE6-AB19-D935-C3E12641BBD4}"/>
                  </a:ext>
                </a:extLst>
              </p:cNvPr>
              <p:cNvSpPr txBox="1"/>
              <p:nvPr/>
            </p:nvSpPr>
            <p:spPr>
              <a:xfrm>
                <a:off x="482412" y="3105784"/>
                <a:ext cx="9842026" cy="1050201"/>
              </a:xfrm>
              <a:prstGeom prst="rect">
                <a:avLst/>
              </a:prstGeom>
              <a:noFill/>
              <a:ln w="6350">
                <a:noFill/>
              </a:ln>
            </p:spPr>
            <p:txBody>
              <a:bodyPr rot="0" spcFirstLastPara="0" vert="horz" wrap="square" lIns="91440" tIns="45720" rIns="91440" bIns="45720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>
                  <a:lnSpc>
                    <a:spcPct val="107000"/>
                  </a:lnSpc>
                  <a:spcAft>
                    <a:spcPts val="800"/>
                  </a:spcAft>
                  <a:buNone/>
                </a:pPr>
                <a:r>
                  <a:rPr lang="es-ES" sz="2600" b="1" kern="100" noProof="0" dirty="0">
                    <a:solidFill>
                      <a:srgbClr val="003048"/>
                    </a:solidFill>
                    <a:effectLst/>
                    <a:latin typeface="Montserrat" panose="00000500000000000000" pitchFamily="2" charset="0"/>
                    <a:ea typeface="Calibri" panose="020F0502020204030204" pitchFamily="34" charset="0"/>
                    <a:cs typeface="Calibri" panose="020F0502020204030204" pitchFamily="34" charset="0"/>
                  </a:rPr>
                  <a:t>Jornadas de Personal Investigador en Formación ante los Retos de las Geociencias en el Siglo XXI</a:t>
                </a:r>
                <a:endParaRPr lang="es-ES" sz="2600" kern="100" noProof="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  <p:pic>
            <p:nvPicPr>
              <p:cNvPr id="36" name="Imagen 35">
                <a:extLst>
                  <a:ext uri="{FF2B5EF4-FFF2-40B4-BE49-F238E27FC236}">
                    <a16:creationId xmlns:a16="http://schemas.microsoft.com/office/drawing/2014/main" id="{CB6A1912-246E-1E6A-40C3-0D97FD260760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20537" t="5653" r="19546" b="16751"/>
              <a:stretch>
                <a:fillRect/>
              </a:stretch>
            </p:blipFill>
            <p:spPr bwMode="auto">
              <a:xfrm>
                <a:off x="706438" y="639510"/>
                <a:ext cx="3500960" cy="2472849"/>
              </a:xfrm>
              <a:prstGeom prst="rect">
                <a:avLst/>
              </a:prstGeom>
              <a:ln>
                <a:noFill/>
              </a:ln>
              <a:extLst>
                <a:ext uri="{53640926-AAD7-44D8-BBD7-CCE9431645EC}">
                  <a14:shadowObscured xmlns:a14="http://schemas.microsoft.com/office/drawing/2010/main"/>
                </a:ext>
              </a:extLst>
            </p:spPr>
          </p:pic>
          <p:pic>
            <p:nvPicPr>
              <p:cNvPr id="37" name="Imagen 36">
                <a:extLst>
                  <a:ext uri="{FF2B5EF4-FFF2-40B4-BE49-F238E27FC236}">
                    <a16:creationId xmlns:a16="http://schemas.microsoft.com/office/drawing/2014/main" id="{DB566257-E9AC-43E5-2B84-4C3FAB82156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3598" t="23248" r="1912" b="19934"/>
              <a:stretch>
                <a:fillRect/>
              </a:stretch>
            </p:blipFill>
            <p:spPr>
              <a:xfrm>
                <a:off x="4475544" y="2194694"/>
                <a:ext cx="4436610" cy="656586"/>
              </a:xfrm>
              <a:prstGeom prst="rect">
                <a:avLst/>
              </a:prstGeom>
            </p:spPr>
          </p:pic>
          <p:pic>
            <p:nvPicPr>
              <p:cNvPr id="38" name="Imagen 37">
                <a:extLst>
                  <a:ext uri="{FF2B5EF4-FFF2-40B4-BE49-F238E27FC236}">
                    <a16:creationId xmlns:a16="http://schemas.microsoft.com/office/drawing/2014/main" id="{19F7B2AA-9497-8FFF-109D-3CC1E1C86B4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406885" y="975579"/>
                <a:ext cx="5387730" cy="844217"/>
              </a:xfrm>
              <a:prstGeom prst="rect">
                <a:avLst/>
              </a:prstGeom>
            </p:spPr>
          </p:pic>
        </p:grpSp>
        <p:pic>
          <p:nvPicPr>
            <p:cNvPr id="24" name="Imagen 23">
              <a:extLst>
                <a:ext uri="{FF2B5EF4-FFF2-40B4-BE49-F238E27FC236}">
                  <a16:creationId xmlns:a16="http://schemas.microsoft.com/office/drawing/2014/main" id="{6F4CD7D1-E566-4046-84E9-4767508022A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1397" t="14483" r="11532" b="15055"/>
            <a:stretch/>
          </p:blipFill>
          <p:spPr>
            <a:xfrm>
              <a:off x="8771108" y="2068097"/>
              <a:ext cx="716352" cy="658292"/>
            </a:xfrm>
            <a:prstGeom prst="rect">
              <a:avLst/>
            </a:prstGeom>
          </p:spPr>
        </p:pic>
      </p:grpSp>
      <p:pic>
        <p:nvPicPr>
          <p:cNvPr id="18" name="Imagen 17">
            <a:extLst>
              <a:ext uri="{FF2B5EF4-FFF2-40B4-BE49-F238E27FC236}">
                <a16:creationId xmlns:a16="http://schemas.microsoft.com/office/drawing/2014/main" id="{B44BCC71-2192-6A47-082A-7323AEE8ACF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218755" y="10979598"/>
            <a:ext cx="9303302" cy="35725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962115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1C5B4F5-04C9-6012-5C07-B7CBE73A91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ángulo 38">
            <a:extLst>
              <a:ext uri="{FF2B5EF4-FFF2-40B4-BE49-F238E27FC236}">
                <a16:creationId xmlns:a16="http://schemas.microsoft.com/office/drawing/2014/main" id="{9DAF0665-CAA6-4DC9-A368-37D3EEC395F5}"/>
              </a:ext>
            </a:extLst>
          </p:cNvPr>
          <p:cNvSpPr/>
          <p:nvPr/>
        </p:nvSpPr>
        <p:spPr>
          <a:xfrm>
            <a:off x="-1" y="0"/>
            <a:ext cx="30275213" cy="4509503"/>
          </a:xfrm>
          <a:prstGeom prst="rect">
            <a:avLst/>
          </a:prstGeom>
          <a:gradFill flip="none" rotWithShape="1">
            <a:gsLst>
              <a:gs pos="78000">
                <a:srgbClr val="003048"/>
              </a:gs>
              <a:gs pos="8000">
                <a:srgbClr val="006699"/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es-ES" sz="1100" kern="100" noProof="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  <p:sp>
        <p:nvSpPr>
          <p:cNvPr id="40" name="Rectángulo 39">
            <a:extLst>
              <a:ext uri="{FF2B5EF4-FFF2-40B4-BE49-F238E27FC236}">
                <a16:creationId xmlns:a16="http://schemas.microsoft.com/office/drawing/2014/main" id="{F02773BC-1402-49D4-A485-9C3013B712A9}"/>
              </a:ext>
            </a:extLst>
          </p:cNvPr>
          <p:cNvSpPr/>
          <p:nvPr/>
        </p:nvSpPr>
        <p:spPr>
          <a:xfrm>
            <a:off x="25957971" y="441348"/>
            <a:ext cx="3556829" cy="35568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6000" noProof="0" dirty="0">
                <a:solidFill>
                  <a:schemeClr val="tx1"/>
                </a:solidFill>
              </a:rPr>
              <a:t>QR</a:t>
            </a:r>
          </a:p>
        </p:txBody>
      </p:sp>
      <p:sp>
        <p:nvSpPr>
          <p:cNvPr id="41" name="Rectángulo 40">
            <a:extLst>
              <a:ext uri="{FF2B5EF4-FFF2-40B4-BE49-F238E27FC236}">
                <a16:creationId xmlns:a16="http://schemas.microsoft.com/office/drawing/2014/main" id="{DA2D0CC6-7D1E-4846-8D84-4EBCC5E6DE6C}"/>
              </a:ext>
            </a:extLst>
          </p:cNvPr>
          <p:cNvSpPr/>
          <p:nvPr/>
        </p:nvSpPr>
        <p:spPr>
          <a:xfrm>
            <a:off x="25957971" y="441347"/>
            <a:ext cx="3556829" cy="3588625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6000" b="1" noProof="0" dirty="0">
                <a:solidFill>
                  <a:schemeClr val="tx1"/>
                </a:solidFill>
              </a:rPr>
              <a:t>QR</a:t>
            </a:r>
          </a:p>
        </p:txBody>
      </p:sp>
      <p:grpSp>
        <p:nvGrpSpPr>
          <p:cNvPr id="52" name="Grupo 51">
            <a:extLst>
              <a:ext uri="{FF2B5EF4-FFF2-40B4-BE49-F238E27FC236}">
                <a16:creationId xmlns:a16="http://schemas.microsoft.com/office/drawing/2014/main" id="{526D28A2-F440-4ECC-86DC-EF07334144C5}"/>
              </a:ext>
            </a:extLst>
          </p:cNvPr>
          <p:cNvGrpSpPr/>
          <p:nvPr/>
        </p:nvGrpSpPr>
        <p:grpSpPr>
          <a:xfrm>
            <a:off x="565209" y="445321"/>
            <a:ext cx="9306024" cy="3556800"/>
            <a:chOff x="565209" y="474818"/>
            <a:chExt cx="9306024" cy="3556800"/>
          </a:xfrm>
        </p:grpSpPr>
        <p:sp>
          <p:nvSpPr>
            <p:cNvPr id="55" name="Rectángulo 54">
              <a:extLst>
                <a:ext uri="{FF2B5EF4-FFF2-40B4-BE49-F238E27FC236}">
                  <a16:creationId xmlns:a16="http://schemas.microsoft.com/office/drawing/2014/main" id="{194C850E-BD75-4701-B5E5-AF2D9C164E39}"/>
                </a:ext>
              </a:extLst>
            </p:cNvPr>
            <p:cNvSpPr/>
            <p:nvPr/>
          </p:nvSpPr>
          <p:spPr>
            <a:xfrm>
              <a:off x="679756" y="474818"/>
              <a:ext cx="9047903" cy="35568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s-ES" noProof="0" dirty="0"/>
            </a:p>
          </p:txBody>
        </p:sp>
        <p:grpSp>
          <p:nvGrpSpPr>
            <p:cNvPr id="56" name="Grupo 55">
              <a:extLst>
                <a:ext uri="{FF2B5EF4-FFF2-40B4-BE49-F238E27FC236}">
                  <a16:creationId xmlns:a16="http://schemas.microsoft.com/office/drawing/2014/main" id="{D40D2E1E-23F2-4F6E-A59A-6EA3A797EB61}"/>
                </a:ext>
              </a:extLst>
            </p:cNvPr>
            <p:cNvGrpSpPr/>
            <p:nvPr/>
          </p:nvGrpSpPr>
          <p:grpSpPr>
            <a:xfrm>
              <a:off x="565209" y="617810"/>
              <a:ext cx="9306024" cy="3324967"/>
              <a:chOff x="482412" y="639510"/>
              <a:chExt cx="9842026" cy="3516475"/>
            </a:xfrm>
          </p:grpSpPr>
          <p:sp>
            <p:nvSpPr>
              <p:cNvPr id="58" name="Cuadro de texto 7">
                <a:extLst>
                  <a:ext uri="{FF2B5EF4-FFF2-40B4-BE49-F238E27FC236}">
                    <a16:creationId xmlns:a16="http://schemas.microsoft.com/office/drawing/2014/main" id="{B48D7945-FE29-4CC3-B06D-204F5A7ED92D}"/>
                  </a:ext>
                </a:extLst>
              </p:cNvPr>
              <p:cNvSpPr txBox="1"/>
              <p:nvPr/>
            </p:nvSpPr>
            <p:spPr>
              <a:xfrm>
                <a:off x="482412" y="3105784"/>
                <a:ext cx="9842026" cy="1050201"/>
              </a:xfrm>
              <a:prstGeom prst="rect">
                <a:avLst/>
              </a:prstGeom>
              <a:noFill/>
              <a:ln w="6350">
                <a:noFill/>
              </a:ln>
            </p:spPr>
            <p:txBody>
              <a:bodyPr rot="0" spcFirstLastPara="0" vert="horz" wrap="square" lIns="91440" tIns="45720" rIns="91440" bIns="45720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>
                  <a:lnSpc>
                    <a:spcPct val="107000"/>
                  </a:lnSpc>
                  <a:spcAft>
                    <a:spcPts val="800"/>
                  </a:spcAft>
                  <a:buNone/>
                </a:pPr>
                <a:r>
                  <a:rPr lang="es-ES" sz="2600" b="1" kern="100" noProof="0" dirty="0">
                    <a:solidFill>
                      <a:srgbClr val="003048"/>
                    </a:solidFill>
                    <a:effectLst/>
                    <a:latin typeface="Montserrat" panose="00000500000000000000" pitchFamily="2" charset="0"/>
                    <a:ea typeface="Calibri" panose="020F0502020204030204" pitchFamily="34" charset="0"/>
                    <a:cs typeface="Calibri" panose="020F0502020204030204" pitchFamily="34" charset="0"/>
                  </a:rPr>
                  <a:t>Jornadas de Personal Investigador en Formación ante los Retos de las Geociencias en el Siglo XXI</a:t>
                </a:r>
                <a:endParaRPr lang="es-ES" sz="2600" kern="100" noProof="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  <p:pic>
            <p:nvPicPr>
              <p:cNvPr id="59" name="Imagen 58">
                <a:extLst>
                  <a:ext uri="{FF2B5EF4-FFF2-40B4-BE49-F238E27FC236}">
                    <a16:creationId xmlns:a16="http://schemas.microsoft.com/office/drawing/2014/main" id="{93DE1890-5C7B-44E4-ADAA-70CF6C6E4978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20537" t="5653" r="19546" b="16751"/>
              <a:stretch>
                <a:fillRect/>
              </a:stretch>
            </p:blipFill>
            <p:spPr bwMode="auto">
              <a:xfrm>
                <a:off x="706438" y="639510"/>
                <a:ext cx="3500960" cy="2472849"/>
              </a:xfrm>
              <a:prstGeom prst="rect">
                <a:avLst/>
              </a:prstGeom>
              <a:ln>
                <a:noFill/>
              </a:ln>
              <a:extLst>
                <a:ext uri="{53640926-AAD7-44D8-BBD7-CCE9431645EC}">
                  <a14:shadowObscured xmlns:a14="http://schemas.microsoft.com/office/drawing/2010/main"/>
                </a:ext>
              </a:extLst>
            </p:spPr>
          </p:pic>
          <p:pic>
            <p:nvPicPr>
              <p:cNvPr id="60" name="Imagen 59">
                <a:extLst>
                  <a:ext uri="{FF2B5EF4-FFF2-40B4-BE49-F238E27FC236}">
                    <a16:creationId xmlns:a16="http://schemas.microsoft.com/office/drawing/2014/main" id="{DB7F66CC-2613-4776-9DA8-6328A9DFD96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3598" t="23248" r="1912" b="19934"/>
              <a:stretch>
                <a:fillRect/>
              </a:stretch>
            </p:blipFill>
            <p:spPr>
              <a:xfrm>
                <a:off x="4475544" y="2194694"/>
                <a:ext cx="4436610" cy="656586"/>
              </a:xfrm>
              <a:prstGeom prst="rect">
                <a:avLst/>
              </a:prstGeom>
            </p:spPr>
          </p:pic>
          <p:pic>
            <p:nvPicPr>
              <p:cNvPr id="61" name="Imagen 60">
                <a:extLst>
                  <a:ext uri="{FF2B5EF4-FFF2-40B4-BE49-F238E27FC236}">
                    <a16:creationId xmlns:a16="http://schemas.microsoft.com/office/drawing/2014/main" id="{2938A8B3-B24E-4CCF-BA72-9EA82E0B04B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406885" y="975579"/>
                <a:ext cx="5387730" cy="844217"/>
              </a:xfrm>
              <a:prstGeom prst="rect">
                <a:avLst/>
              </a:prstGeom>
            </p:spPr>
          </p:pic>
        </p:grpSp>
        <p:pic>
          <p:nvPicPr>
            <p:cNvPr id="57" name="Imagen 56">
              <a:extLst>
                <a:ext uri="{FF2B5EF4-FFF2-40B4-BE49-F238E27FC236}">
                  <a16:creationId xmlns:a16="http://schemas.microsoft.com/office/drawing/2014/main" id="{53B630F8-596A-4F4E-A407-FFDE2E4C4C1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1397" t="14483" r="11532" b="15055"/>
            <a:stretch/>
          </p:blipFill>
          <p:spPr>
            <a:xfrm>
              <a:off x="8771108" y="2068097"/>
              <a:ext cx="716352" cy="658292"/>
            </a:xfrm>
            <a:prstGeom prst="rect">
              <a:avLst/>
            </a:prstGeom>
          </p:spPr>
        </p:pic>
      </p:grpSp>
      <p:sp>
        <p:nvSpPr>
          <p:cNvPr id="51" name="Título 1">
            <a:extLst>
              <a:ext uri="{FF2B5EF4-FFF2-40B4-BE49-F238E27FC236}">
                <a16:creationId xmlns:a16="http://schemas.microsoft.com/office/drawing/2014/main" id="{8F0EFB4D-7EE6-E213-0905-065E711CCB85}"/>
              </a:ext>
            </a:extLst>
          </p:cNvPr>
          <p:cNvSpPr txBox="1">
            <a:spLocks/>
          </p:cNvSpPr>
          <p:nvPr/>
        </p:nvSpPr>
        <p:spPr>
          <a:xfrm>
            <a:off x="381307" y="6583617"/>
            <a:ext cx="29431943" cy="106334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3027487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9865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5500" b="1" dirty="0"/>
              <a:t>Nombre y </a:t>
            </a:r>
            <a:r>
              <a:rPr lang="en-US" sz="5500" b="1" dirty="0" err="1"/>
              <a:t>apellidos</a:t>
            </a:r>
            <a:r>
              <a:rPr lang="en-US" sz="5500" b="1" dirty="0"/>
              <a:t> de las </a:t>
            </a:r>
            <a:r>
              <a:rPr lang="en-US" sz="5500" b="1" dirty="0" err="1"/>
              <a:t>autorías</a:t>
            </a:r>
            <a:r>
              <a:rPr lang="es-ES" sz="5500" b="1" noProof="0" dirty="0">
                <a:latin typeface="+mn-lt"/>
              </a:rPr>
              <a:t> (45-55 pt)</a:t>
            </a:r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1C69D14D-0604-9E89-02D7-1F07D3B3354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79758" y="8864563"/>
            <a:ext cx="28835042" cy="30196682"/>
          </a:xfrm>
          <a:ln w="69850">
            <a:solidFill>
              <a:schemeClr val="tx1"/>
            </a:solidFill>
            <a:prstDash val="sysDot"/>
          </a:ln>
        </p:spPr>
        <p:txBody>
          <a:bodyPr anchor="ctr">
            <a:normAutofit/>
          </a:bodyPr>
          <a:lstStyle/>
          <a:p>
            <a:pPr algn="l"/>
            <a:br>
              <a:rPr lang="es-ES" sz="9000" b="1" noProof="0" dirty="0">
                <a:latin typeface="+mn-lt"/>
              </a:rPr>
            </a:br>
            <a:br>
              <a:rPr lang="es-ES" sz="9000" b="1" noProof="0" dirty="0">
                <a:latin typeface="+mn-lt"/>
              </a:rPr>
            </a:br>
            <a:br>
              <a:rPr lang="es-ES" sz="9000" b="1" noProof="0" dirty="0">
                <a:latin typeface="+mn-lt"/>
              </a:rPr>
            </a:br>
            <a:br>
              <a:rPr lang="es-ES" sz="9000" b="1" noProof="0" dirty="0">
                <a:latin typeface="+mn-lt"/>
              </a:rPr>
            </a:br>
            <a:r>
              <a:rPr lang="es-ES" sz="9000" b="1" noProof="0" dirty="0">
                <a:latin typeface="+mn-lt"/>
              </a:rPr>
              <a:t>Estructura recomendada:</a:t>
            </a:r>
            <a:br>
              <a:rPr lang="es-ES" sz="8000" noProof="0" dirty="0">
                <a:latin typeface="+mn-lt"/>
              </a:rPr>
            </a:br>
            <a:r>
              <a:rPr lang="es-ES" sz="8000" noProof="0" dirty="0">
                <a:latin typeface="+mn-lt"/>
              </a:rPr>
              <a:t>  </a:t>
            </a:r>
            <a:r>
              <a:rPr lang="es-ES" sz="8000" b="1" noProof="0" dirty="0">
                <a:latin typeface="+mn-lt"/>
              </a:rPr>
              <a:t>Cabecera</a:t>
            </a:r>
            <a:r>
              <a:rPr lang="es-ES" sz="8000" noProof="0" dirty="0">
                <a:latin typeface="+mn-lt"/>
              </a:rPr>
              <a:t> (15–20 % del espacio).</a:t>
            </a:r>
            <a:br>
              <a:rPr lang="es-ES" sz="8000" noProof="0" dirty="0">
                <a:latin typeface="+mn-lt"/>
              </a:rPr>
            </a:br>
            <a:r>
              <a:rPr lang="es-ES" sz="8000" noProof="0" dirty="0">
                <a:latin typeface="+mn-lt"/>
              </a:rPr>
              <a:t>	</a:t>
            </a:r>
            <a:r>
              <a:rPr lang="es-ES" sz="7000" noProof="0" dirty="0">
                <a:latin typeface="+mn-lt"/>
              </a:rPr>
              <a:t>Debe incluir: </a:t>
            </a:r>
            <a:r>
              <a:rPr lang="es-ES" sz="7000" b="1" noProof="0" dirty="0">
                <a:latin typeface="+mn-lt"/>
              </a:rPr>
              <a:t>Título / Autoría / Filiaciones</a:t>
            </a:r>
            <a:r>
              <a:rPr lang="es-ES" sz="7000" noProof="0" dirty="0">
                <a:latin typeface="+mn-lt"/>
              </a:rPr>
              <a:t> / </a:t>
            </a:r>
            <a:r>
              <a:rPr lang="es-ES" sz="7000" b="1" noProof="0" dirty="0">
                <a:latin typeface="+mn-lt"/>
              </a:rPr>
              <a:t>Logos institucionales / QR</a:t>
            </a:r>
            <a:br>
              <a:rPr lang="es-ES" sz="8000" noProof="0" dirty="0">
                <a:latin typeface="+mn-lt"/>
              </a:rPr>
            </a:br>
            <a:r>
              <a:rPr lang="es-ES" sz="8000" noProof="0" dirty="0">
                <a:latin typeface="+mn-lt"/>
              </a:rPr>
              <a:t>  </a:t>
            </a:r>
            <a:r>
              <a:rPr lang="es-ES" sz="8000" b="1" noProof="0" dirty="0">
                <a:latin typeface="+mn-lt"/>
              </a:rPr>
              <a:t>Cuerpo principal</a:t>
            </a:r>
            <a:br>
              <a:rPr lang="es-ES" sz="8000" noProof="0" dirty="0">
                <a:latin typeface="+mn-lt"/>
              </a:rPr>
            </a:br>
            <a:r>
              <a:rPr lang="es-ES" sz="8000" noProof="0" dirty="0">
                <a:latin typeface="+mn-lt"/>
              </a:rPr>
              <a:t>	</a:t>
            </a:r>
            <a:r>
              <a:rPr lang="es-ES" sz="7000" noProof="0" dirty="0">
                <a:latin typeface="+mn-lt"/>
              </a:rPr>
              <a:t>Distribución en 3 columnas (orientativo).</a:t>
            </a:r>
            <a:br>
              <a:rPr lang="es-ES" sz="8000" noProof="0" dirty="0">
                <a:latin typeface="+mn-lt"/>
              </a:rPr>
            </a:br>
            <a:r>
              <a:rPr lang="es-ES" sz="8000" noProof="0" dirty="0">
                <a:latin typeface="+mn-lt"/>
              </a:rPr>
              <a:t>	</a:t>
            </a:r>
            <a:r>
              <a:rPr lang="es-ES" sz="7000" noProof="0" dirty="0">
                <a:latin typeface="+mn-lt"/>
              </a:rPr>
              <a:t>    </a:t>
            </a:r>
            <a:r>
              <a:rPr lang="es-ES" sz="7000" b="1" noProof="0" dirty="0">
                <a:latin typeface="+mn-lt"/>
              </a:rPr>
              <a:t>Columna 1</a:t>
            </a:r>
            <a:br>
              <a:rPr lang="es-ES" sz="8000" noProof="0" dirty="0">
                <a:latin typeface="+mn-lt"/>
              </a:rPr>
            </a:br>
            <a:r>
              <a:rPr lang="es-ES" sz="8000" noProof="0" dirty="0">
                <a:latin typeface="+mn-lt"/>
              </a:rPr>
              <a:t>		</a:t>
            </a:r>
            <a:r>
              <a:rPr lang="es-ES" sz="7000" noProof="0" dirty="0">
                <a:latin typeface="+mn-lt"/>
              </a:rPr>
              <a:t>Introducción: Contexto / Problema científico.</a:t>
            </a:r>
            <a:br>
              <a:rPr lang="es-ES" sz="7000" noProof="0" dirty="0">
                <a:latin typeface="+mn-lt"/>
              </a:rPr>
            </a:br>
            <a:r>
              <a:rPr lang="es-ES" sz="7000" noProof="0" dirty="0">
                <a:latin typeface="+mn-lt"/>
              </a:rPr>
              <a:t>		Objetivos</a:t>
            </a:r>
            <a:br>
              <a:rPr lang="es-ES" sz="8000" noProof="0" dirty="0">
                <a:latin typeface="+mn-lt"/>
              </a:rPr>
            </a:br>
            <a:r>
              <a:rPr lang="es-ES" sz="8000" noProof="0" dirty="0">
                <a:latin typeface="+mn-lt"/>
              </a:rPr>
              <a:t>	</a:t>
            </a:r>
            <a:r>
              <a:rPr lang="es-ES" sz="7000" noProof="0" dirty="0">
                <a:latin typeface="+mn-lt"/>
              </a:rPr>
              <a:t>    </a:t>
            </a:r>
            <a:r>
              <a:rPr lang="es-ES" sz="7000" b="1" noProof="0" dirty="0">
                <a:latin typeface="+mn-lt"/>
              </a:rPr>
              <a:t>Columna 2</a:t>
            </a:r>
            <a:br>
              <a:rPr lang="es-ES" sz="8000" noProof="0" dirty="0">
                <a:latin typeface="+mn-lt"/>
              </a:rPr>
            </a:br>
            <a:r>
              <a:rPr lang="es-ES" sz="7000" noProof="0" dirty="0">
                <a:latin typeface="+mn-lt"/>
              </a:rPr>
              <a:t>		Materiales y métodos: Técnicas /datos empleados.</a:t>
            </a:r>
            <a:br>
              <a:rPr lang="es-ES" sz="8000" noProof="0" dirty="0">
                <a:latin typeface="+mn-lt"/>
              </a:rPr>
            </a:br>
            <a:r>
              <a:rPr lang="es-ES" sz="8000" noProof="0" dirty="0">
                <a:latin typeface="+mn-lt"/>
              </a:rPr>
              <a:t>	</a:t>
            </a:r>
            <a:r>
              <a:rPr lang="es-ES" sz="7000" noProof="0" dirty="0">
                <a:latin typeface="+mn-lt"/>
              </a:rPr>
              <a:t>    </a:t>
            </a:r>
            <a:r>
              <a:rPr lang="es-ES" sz="7000" b="1" noProof="0" dirty="0">
                <a:latin typeface="+mn-lt"/>
              </a:rPr>
              <a:t>Columna 3</a:t>
            </a:r>
            <a:br>
              <a:rPr lang="es-ES" sz="8000" noProof="0" dirty="0">
                <a:latin typeface="+mn-lt"/>
              </a:rPr>
            </a:br>
            <a:r>
              <a:rPr lang="es-ES" sz="7000" noProof="0" dirty="0">
                <a:latin typeface="+mn-lt"/>
              </a:rPr>
              <a:t>		Resultados / Discusión /Conclusiones.</a:t>
            </a:r>
            <a:br>
              <a:rPr lang="es-ES" sz="7000" noProof="0" dirty="0">
                <a:latin typeface="+mn-lt"/>
              </a:rPr>
            </a:br>
            <a:r>
              <a:rPr lang="es-ES" sz="7000" noProof="0" dirty="0">
                <a:latin typeface="+mn-lt"/>
              </a:rPr>
              <a:t>  </a:t>
            </a:r>
            <a:r>
              <a:rPr lang="es-ES" sz="8000" b="1" noProof="0" dirty="0">
                <a:latin typeface="+mn-lt"/>
              </a:rPr>
              <a:t>Figuras</a:t>
            </a:r>
            <a:br>
              <a:rPr lang="es-ES" sz="8000" noProof="0" dirty="0">
                <a:latin typeface="+mn-lt"/>
              </a:rPr>
            </a:br>
            <a:r>
              <a:rPr lang="es-ES" sz="8000" noProof="0" dirty="0">
                <a:latin typeface="+mn-lt"/>
              </a:rPr>
              <a:t>	</a:t>
            </a:r>
            <a:r>
              <a:rPr lang="es-ES" sz="7000" dirty="0">
                <a:latin typeface="+mn-lt"/>
              </a:rPr>
              <a:t>R</a:t>
            </a:r>
            <a:r>
              <a:rPr lang="es-ES" sz="7000" noProof="0" dirty="0" err="1">
                <a:latin typeface="+mn-lt"/>
              </a:rPr>
              <a:t>esolución</a:t>
            </a:r>
            <a:r>
              <a:rPr lang="es-ES" sz="7000" noProof="0" dirty="0">
                <a:latin typeface="+mn-lt"/>
              </a:rPr>
              <a:t> mínima de 300 dpi.</a:t>
            </a:r>
            <a:br>
              <a:rPr lang="es-ES" sz="7000" noProof="0" dirty="0">
                <a:latin typeface="+mn-lt"/>
              </a:rPr>
            </a:br>
            <a:r>
              <a:rPr lang="es-ES" sz="7000" noProof="0" dirty="0">
                <a:latin typeface="+mn-lt"/>
              </a:rPr>
              <a:t>	Todas las figuras deben estar numeradas.</a:t>
            </a:r>
            <a:br>
              <a:rPr lang="es-ES" sz="7000" noProof="0" dirty="0">
                <a:latin typeface="+mn-lt"/>
              </a:rPr>
            </a:br>
            <a:r>
              <a:rPr lang="es-ES" sz="7000" noProof="0" dirty="0">
                <a:latin typeface="+mn-lt"/>
              </a:rPr>
              <a:t>	    Ejemplo: </a:t>
            </a:r>
            <a:r>
              <a:rPr lang="es-ES" sz="7000" i="1" noProof="0" dirty="0">
                <a:latin typeface="+mn-lt"/>
              </a:rPr>
              <a:t>Figura 1. Localización del área de estudio.</a:t>
            </a:r>
            <a:br>
              <a:rPr lang="es-ES" sz="7000" noProof="0" dirty="0">
                <a:latin typeface="+mn-lt"/>
              </a:rPr>
            </a:br>
            <a:r>
              <a:rPr lang="es-ES" sz="7000" noProof="0" dirty="0">
                <a:latin typeface="+mn-lt"/>
              </a:rPr>
              <a:t>	Pies de figura a 24–28 pt.</a:t>
            </a:r>
            <a:br>
              <a:rPr lang="es-ES" sz="8000" noProof="0" dirty="0">
                <a:latin typeface="+mn-lt"/>
              </a:rPr>
            </a:br>
            <a:r>
              <a:rPr lang="es-ES" sz="8000" noProof="0" dirty="0">
                <a:latin typeface="+mn-lt"/>
              </a:rPr>
              <a:t>  </a:t>
            </a:r>
            <a:r>
              <a:rPr lang="es-ES" sz="8000" b="1" noProof="0" dirty="0">
                <a:latin typeface="+mn-lt"/>
              </a:rPr>
              <a:t>Proporción recomendada</a:t>
            </a:r>
            <a:br>
              <a:rPr lang="es-ES" sz="8000" noProof="0" dirty="0">
                <a:latin typeface="+mn-lt"/>
              </a:rPr>
            </a:br>
            <a:r>
              <a:rPr lang="es-ES" sz="8000" noProof="0" dirty="0">
                <a:latin typeface="+mn-lt"/>
              </a:rPr>
              <a:t>	</a:t>
            </a:r>
            <a:r>
              <a:rPr lang="es-ES" sz="7000" noProof="0" dirty="0">
                <a:latin typeface="+mn-lt"/>
              </a:rPr>
              <a:t>40 % figuras / 40 % gráficos, mapas y tablas / 20 % texto.</a:t>
            </a:r>
            <a:br>
              <a:rPr lang="es-ES" sz="7000" noProof="0" dirty="0">
                <a:latin typeface="+mn-lt"/>
              </a:rPr>
            </a:br>
            <a:br>
              <a:rPr lang="es-ES" sz="7000" noProof="0" dirty="0">
                <a:latin typeface="+mn-lt"/>
              </a:rPr>
            </a:br>
            <a:br>
              <a:rPr lang="es-ES" sz="7000" noProof="0" dirty="0">
                <a:latin typeface="+mn-lt"/>
              </a:rPr>
            </a:br>
            <a:br>
              <a:rPr lang="es-ES" sz="7000" noProof="0" dirty="0">
                <a:latin typeface="+mn-lt"/>
              </a:rPr>
            </a:br>
            <a:br>
              <a:rPr lang="es-ES" sz="7000" noProof="0" dirty="0">
                <a:latin typeface="+mn-lt"/>
              </a:rPr>
            </a:br>
            <a:endParaRPr lang="es-ES" sz="7000" b="1" noProof="0" dirty="0">
              <a:latin typeface="+mn-lt"/>
            </a:endParaRP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7B58558D-88F9-F0C6-BE84-463D3635C50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752938" y="39061244"/>
            <a:ext cx="6761862" cy="1673513"/>
          </a:xfrm>
        </p:spPr>
        <p:txBody>
          <a:bodyPr anchor="ctr">
            <a:normAutofit/>
          </a:bodyPr>
          <a:lstStyle/>
          <a:p>
            <a:r>
              <a:rPr lang="es-ES" sz="4000" b="1" noProof="0" dirty="0"/>
              <a:t>Agradecimientos</a:t>
            </a:r>
          </a:p>
        </p:txBody>
      </p:sp>
      <p:sp>
        <p:nvSpPr>
          <p:cNvPr id="9" name="Título 1">
            <a:extLst>
              <a:ext uri="{FF2B5EF4-FFF2-40B4-BE49-F238E27FC236}">
                <a16:creationId xmlns:a16="http://schemas.microsoft.com/office/drawing/2014/main" id="{FF65561D-70B5-FCF6-D968-854BD20A3D40}"/>
              </a:ext>
            </a:extLst>
          </p:cNvPr>
          <p:cNvSpPr txBox="1">
            <a:spLocks/>
          </p:cNvSpPr>
          <p:nvPr/>
        </p:nvSpPr>
        <p:spPr>
          <a:xfrm>
            <a:off x="9997213" y="559336"/>
            <a:ext cx="15543799" cy="36109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3027487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9865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" sz="10000" b="1" noProof="0" dirty="0"/>
              <a:t>Logos institucionales</a:t>
            </a:r>
          </a:p>
          <a:p>
            <a:r>
              <a:rPr lang="es-ES" sz="6000" noProof="0" dirty="0"/>
              <a:t>Situados preferentemente en la parte superior</a:t>
            </a:r>
            <a:endParaRPr lang="es-ES" sz="6000" noProof="0" dirty="0">
              <a:latin typeface="+mn-lt"/>
            </a:endParaRPr>
          </a:p>
        </p:txBody>
      </p:sp>
      <p:sp>
        <p:nvSpPr>
          <p:cNvPr id="14" name="Título 1">
            <a:extLst>
              <a:ext uri="{FF2B5EF4-FFF2-40B4-BE49-F238E27FC236}">
                <a16:creationId xmlns:a16="http://schemas.microsoft.com/office/drawing/2014/main" id="{952E7D88-B53D-708F-76EF-CEC5A0F3B353}"/>
              </a:ext>
            </a:extLst>
          </p:cNvPr>
          <p:cNvSpPr txBox="1">
            <a:spLocks/>
          </p:cNvSpPr>
          <p:nvPr/>
        </p:nvSpPr>
        <p:spPr>
          <a:xfrm>
            <a:off x="421634" y="7467412"/>
            <a:ext cx="29431943" cy="95999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3027487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9865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000" i="1" dirty="0" err="1"/>
              <a:t>Filiaciones</a:t>
            </a:r>
            <a:r>
              <a:rPr lang="en-GB" sz="4000" i="1" dirty="0"/>
              <a:t> de las </a:t>
            </a:r>
            <a:r>
              <a:rPr lang="en-GB" sz="4000" i="1" dirty="0" err="1"/>
              <a:t>autorías</a:t>
            </a:r>
            <a:r>
              <a:rPr lang="es-ES" sz="4000" i="1" noProof="0" dirty="0">
                <a:latin typeface="+mn-lt"/>
              </a:rPr>
              <a:t> (35-40 pt) </a:t>
            </a:r>
            <a:endParaRPr lang="es-ES" sz="4000" b="1" noProof="0" dirty="0">
              <a:latin typeface="+mn-lt"/>
            </a:endParaRPr>
          </a:p>
        </p:txBody>
      </p:sp>
      <p:sp>
        <p:nvSpPr>
          <p:cNvPr id="15" name="Subtítulo 2">
            <a:extLst>
              <a:ext uri="{FF2B5EF4-FFF2-40B4-BE49-F238E27FC236}">
                <a16:creationId xmlns:a16="http://schemas.microsoft.com/office/drawing/2014/main" id="{6FCB6B8A-70B1-EEE7-D159-85A6183678C4}"/>
              </a:ext>
            </a:extLst>
          </p:cNvPr>
          <p:cNvSpPr txBox="1">
            <a:spLocks/>
          </p:cNvSpPr>
          <p:nvPr/>
        </p:nvSpPr>
        <p:spPr>
          <a:xfrm>
            <a:off x="272351" y="39061245"/>
            <a:ext cx="4191000" cy="16735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0" indent="0" algn="ctr" defTabSz="3027487" rtl="0" eaLnBrk="1" latinLnBrk="0" hangingPunct="1">
              <a:lnSpc>
                <a:spcPct val="90000"/>
              </a:lnSpc>
              <a:spcBef>
                <a:spcPts val="3311"/>
              </a:spcBef>
              <a:buFont typeface="Arial" panose="020B0604020202020204" pitchFamily="34" charset="0"/>
              <a:buNone/>
              <a:defRPr sz="794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513743" indent="0" algn="ctr" defTabSz="3027487" rtl="0" eaLnBrk="1" latinLnBrk="0" hangingPunct="1">
              <a:lnSpc>
                <a:spcPct val="90000"/>
              </a:lnSpc>
              <a:spcBef>
                <a:spcPts val="1655"/>
              </a:spcBef>
              <a:buFont typeface="Arial" panose="020B0604020202020204" pitchFamily="34" charset="0"/>
              <a:buNone/>
              <a:defRPr sz="662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027487" indent="0" algn="ctr" defTabSz="3027487" rtl="0" eaLnBrk="1" latinLnBrk="0" hangingPunct="1">
              <a:lnSpc>
                <a:spcPct val="90000"/>
              </a:lnSpc>
              <a:spcBef>
                <a:spcPts val="1655"/>
              </a:spcBef>
              <a:buFont typeface="Arial" panose="020B0604020202020204" pitchFamily="34" charset="0"/>
              <a:buNone/>
              <a:defRPr sz="59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4541230" indent="0" algn="ctr" defTabSz="3027487" rtl="0" eaLnBrk="1" latinLnBrk="0" hangingPunct="1">
              <a:lnSpc>
                <a:spcPct val="90000"/>
              </a:lnSpc>
              <a:spcBef>
                <a:spcPts val="1655"/>
              </a:spcBef>
              <a:buFont typeface="Arial" panose="020B0604020202020204" pitchFamily="34" charset="0"/>
              <a:buNone/>
              <a:defRPr sz="529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6054974" indent="0" algn="ctr" defTabSz="3027487" rtl="0" eaLnBrk="1" latinLnBrk="0" hangingPunct="1">
              <a:lnSpc>
                <a:spcPct val="90000"/>
              </a:lnSpc>
              <a:spcBef>
                <a:spcPts val="1655"/>
              </a:spcBef>
              <a:buFont typeface="Arial" panose="020B0604020202020204" pitchFamily="34" charset="0"/>
              <a:buNone/>
              <a:defRPr sz="529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7568717" indent="0" algn="ctr" defTabSz="3027487" rtl="0" eaLnBrk="1" latinLnBrk="0" hangingPunct="1">
              <a:lnSpc>
                <a:spcPct val="90000"/>
              </a:lnSpc>
              <a:spcBef>
                <a:spcPts val="1655"/>
              </a:spcBef>
              <a:buFont typeface="Arial" panose="020B0604020202020204" pitchFamily="34" charset="0"/>
              <a:buNone/>
              <a:defRPr sz="529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9082461" indent="0" algn="ctr" defTabSz="3027487" rtl="0" eaLnBrk="1" latinLnBrk="0" hangingPunct="1">
              <a:lnSpc>
                <a:spcPct val="90000"/>
              </a:lnSpc>
              <a:spcBef>
                <a:spcPts val="1655"/>
              </a:spcBef>
              <a:buFont typeface="Arial" panose="020B0604020202020204" pitchFamily="34" charset="0"/>
              <a:buNone/>
              <a:defRPr sz="529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0596204" indent="0" algn="ctr" defTabSz="3027487" rtl="0" eaLnBrk="1" latinLnBrk="0" hangingPunct="1">
              <a:lnSpc>
                <a:spcPct val="90000"/>
              </a:lnSpc>
              <a:spcBef>
                <a:spcPts val="1655"/>
              </a:spcBef>
              <a:buFont typeface="Arial" panose="020B0604020202020204" pitchFamily="34" charset="0"/>
              <a:buNone/>
              <a:defRPr sz="529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2109948" indent="0" algn="ctr" defTabSz="3027487" rtl="0" eaLnBrk="1" latinLnBrk="0" hangingPunct="1">
              <a:lnSpc>
                <a:spcPct val="90000"/>
              </a:lnSpc>
              <a:spcBef>
                <a:spcPts val="1655"/>
              </a:spcBef>
              <a:buFont typeface="Arial" panose="020B0604020202020204" pitchFamily="34" charset="0"/>
              <a:buNone/>
              <a:defRPr sz="529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" sz="4000" b="1" noProof="0" dirty="0"/>
              <a:t>Referencias</a:t>
            </a:r>
          </a:p>
        </p:txBody>
      </p:sp>
      <p:sp>
        <p:nvSpPr>
          <p:cNvPr id="23" name="CuadroTexto 22">
            <a:extLst>
              <a:ext uri="{FF2B5EF4-FFF2-40B4-BE49-F238E27FC236}">
                <a16:creationId xmlns:a16="http://schemas.microsoft.com/office/drawing/2014/main" id="{1D6EAB37-AB44-309A-C69C-B5188DBC0949}"/>
              </a:ext>
            </a:extLst>
          </p:cNvPr>
          <p:cNvSpPr txBox="1"/>
          <p:nvPr/>
        </p:nvSpPr>
        <p:spPr>
          <a:xfrm>
            <a:off x="990600" y="8864563"/>
            <a:ext cx="28092400" cy="50167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" sz="12000" b="1" noProof="0" dirty="0">
                <a:solidFill>
                  <a:srgbClr val="C00000"/>
                </a:solidFill>
                <a:latin typeface="+mn-lt"/>
              </a:rPr>
              <a:t>Plantilla recomendada para póster científico</a:t>
            </a:r>
            <a:br>
              <a:rPr lang="es-ES" sz="9600" noProof="0" dirty="0">
                <a:latin typeface="+mn-lt"/>
              </a:rPr>
            </a:br>
            <a:r>
              <a:rPr lang="es-ES" sz="10000" noProof="0" dirty="0">
                <a:latin typeface="+mn-lt"/>
              </a:rPr>
              <a:t>Tamaño: A0 vertical (84,1 × 118,9 cm)</a:t>
            </a:r>
          </a:p>
          <a:p>
            <a:pPr algn="ctr"/>
            <a:r>
              <a:rPr lang="es-ES" sz="10000" dirty="0"/>
              <a:t>Idioma: Español o Inglés</a:t>
            </a:r>
          </a:p>
        </p:txBody>
      </p:sp>
      <p:sp>
        <p:nvSpPr>
          <p:cNvPr id="50" name="Título 1">
            <a:extLst>
              <a:ext uri="{FF2B5EF4-FFF2-40B4-BE49-F238E27FC236}">
                <a16:creationId xmlns:a16="http://schemas.microsoft.com/office/drawing/2014/main" id="{71B390AD-126A-3288-445A-3809D886B276}"/>
              </a:ext>
            </a:extLst>
          </p:cNvPr>
          <p:cNvSpPr txBox="1">
            <a:spLocks/>
          </p:cNvSpPr>
          <p:nvPr/>
        </p:nvSpPr>
        <p:spPr>
          <a:xfrm>
            <a:off x="381307" y="5010908"/>
            <a:ext cx="29431943" cy="163908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3027487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9865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" sz="9000" b="1" noProof="0" dirty="0">
                <a:latin typeface="+mn-lt"/>
              </a:rPr>
              <a:t>Título de la contribución (80-100 pt)</a:t>
            </a:r>
          </a:p>
        </p:txBody>
      </p:sp>
      <p:sp>
        <p:nvSpPr>
          <p:cNvPr id="54" name="Título 1">
            <a:extLst>
              <a:ext uri="{FF2B5EF4-FFF2-40B4-BE49-F238E27FC236}">
                <a16:creationId xmlns:a16="http://schemas.microsoft.com/office/drawing/2014/main" id="{6DB5F127-6012-EBF5-9754-043726E255F8}"/>
              </a:ext>
            </a:extLst>
          </p:cNvPr>
          <p:cNvSpPr txBox="1">
            <a:spLocks/>
          </p:cNvSpPr>
          <p:nvPr/>
        </p:nvSpPr>
        <p:spPr>
          <a:xfrm>
            <a:off x="8448422" y="8375659"/>
            <a:ext cx="13378368" cy="310189"/>
          </a:xfrm>
          <a:prstGeom prst="rect">
            <a:avLst/>
          </a:prstGeom>
        </p:spPr>
        <p:txBody>
          <a:bodyPr vert="horz" lIns="27618" tIns="13809" rIns="27618" bIns="13809" rtlCol="0" anchor="ctr">
            <a:noAutofit/>
          </a:bodyPr>
          <a:lstStyle>
            <a:lvl1pPr algn="ctr" defTabSz="3027487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9865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000" dirty="0">
                <a:solidFill>
                  <a:srgbClr val="0070C0"/>
                </a:solidFill>
                <a:latin typeface="+mn-lt"/>
              </a:rPr>
              <a:t>Correo </a:t>
            </a:r>
            <a:r>
              <a:rPr lang="en-US" sz="3000" dirty="0" err="1">
                <a:solidFill>
                  <a:srgbClr val="0070C0"/>
                </a:solidFill>
                <a:latin typeface="+mn-lt"/>
              </a:rPr>
              <a:t>electrónico</a:t>
            </a:r>
            <a:r>
              <a:rPr lang="en-US" sz="3000" dirty="0">
                <a:solidFill>
                  <a:srgbClr val="0070C0"/>
                </a:solidFill>
                <a:latin typeface="+mn-lt"/>
              </a:rPr>
              <a:t> de la </a:t>
            </a:r>
            <a:r>
              <a:rPr lang="en-US" sz="3000" dirty="0" err="1">
                <a:solidFill>
                  <a:srgbClr val="0070C0"/>
                </a:solidFill>
                <a:latin typeface="+mn-lt"/>
              </a:rPr>
              <a:t>autoría</a:t>
            </a:r>
            <a:r>
              <a:rPr lang="en-US" sz="3000" dirty="0">
                <a:solidFill>
                  <a:srgbClr val="0070C0"/>
                </a:solidFill>
                <a:latin typeface="+mn-lt"/>
              </a:rPr>
              <a:t> de </a:t>
            </a:r>
            <a:r>
              <a:rPr lang="en-US" sz="3000" dirty="0" err="1">
                <a:solidFill>
                  <a:srgbClr val="0070C0"/>
                </a:solidFill>
                <a:latin typeface="+mn-lt"/>
              </a:rPr>
              <a:t>correspondencia</a:t>
            </a:r>
            <a:endParaRPr lang="es-ES" sz="3000" b="1" dirty="0">
              <a:solidFill>
                <a:srgbClr val="0070C0"/>
              </a:solidFill>
              <a:latin typeface="+mn-lt"/>
            </a:endParaRPr>
          </a:p>
        </p:txBody>
      </p:sp>
      <p:sp>
        <p:nvSpPr>
          <p:cNvPr id="64" name="CuadroTexto 63">
            <a:extLst>
              <a:ext uri="{FF2B5EF4-FFF2-40B4-BE49-F238E27FC236}">
                <a16:creationId xmlns:a16="http://schemas.microsoft.com/office/drawing/2014/main" id="{18C5D3BA-1C5F-9762-E7D8-EFA06EBBBF33}"/>
              </a:ext>
            </a:extLst>
          </p:cNvPr>
          <p:cNvSpPr txBox="1"/>
          <p:nvPr/>
        </p:nvSpPr>
        <p:spPr>
          <a:xfrm>
            <a:off x="1121644" y="34481325"/>
            <a:ext cx="28031922" cy="44012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kumimoji="0" lang="es-ES" sz="7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Las jornadas GeoXXI-2026 pretenden favorecer la comunicación científica efectiva. Se valorarán positivamente los trabajos que presenten contenidos claros, figuras de calidad y una narrativa científica comprensible para personal investigador procedentes de distintas áreas de las Geociencias.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27775549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9BCF944-B66B-1050-F199-90A8DC30AD8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ángulo 20">
            <a:extLst>
              <a:ext uri="{FF2B5EF4-FFF2-40B4-BE49-F238E27FC236}">
                <a16:creationId xmlns:a16="http://schemas.microsoft.com/office/drawing/2014/main" id="{647374FE-B75B-4DB1-9F56-D54FA00655CB}"/>
              </a:ext>
            </a:extLst>
          </p:cNvPr>
          <p:cNvSpPr/>
          <p:nvPr/>
        </p:nvSpPr>
        <p:spPr>
          <a:xfrm>
            <a:off x="-1" y="0"/>
            <a:ext cx="30275213" cy="4509503"/>
          </a:xfrm>
          <a:prstGeom prst="rect">
            <a:avLst/>
          </a:prstGeom>
          <a:gradFill flip="none" rotWithShape="1">
            <a:gsLst>
              <a:gs pos="78000">
                <a:srgbClr val="003048"/>
              </a:gs>
              <a:gs pos="8000">
                <a:srgbClr val="006699"/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es-ES" sz="1100" kern="100" noProof="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  <p:sp>
        <p:nvSpPr>
          <p:cNvPr id="22" name="Rectángulo 21">
            <a:extLst>
              <a:ext uri="{FF2B5EF4-FFF2-40B4-BE49-F238E27FC236}">
                <a16:creationId xmlns:a16="http://schemas.microsoft.com/office/drawing/2014/main" id="{6D634401-46CD-478D-8CB7-37CF7A680612}"/>
              </a:ext>
            </a:extLst>
          </p:cNvPr>
          <p:cNvSpPr/>
          <p:nvPr/>
        </p:nvSpPr>
        <p:spPr>
          <a:xfrm>
            <a:off x="25957971" y="441348"/>
            <a:ext cx="3556829" cy="35568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6000" noProof="0" dirty="0">
                <a:solidFill>
                  <a:schemeClr val="tx1"/>
                </a:solidFill>
              </a:rPr>
              <a:t>QR</a:t>
            </a:r>
          </a:p>
        </p:txBody>
      </p:sp>
      <p:sp>
        <p:nvSpPr>
          <p:cNvPr id="24" name="Rectángulo 23">
            <a:extLst>
              <a:ext uri="{FF2B5EF4-FFF2-40B4-BE49-F238E27FC236}">
                <a16:creationId xmlns:a16="http://schemas.microsoft.com/office/drawing/2014/main" id="{1AAFFB07-12DA-46F5-8858-D0C90E275A25}"/>
              </a:ext>
            </a:extLst>
          </p:cNvPr>
          <p:cNvSpPr/>
          <p:nvPr/>
        </p:nvSpPr>
        <p:spPr>
          <a:xfrm>
            <a:off x="25957971" y="441347"/>
            <a:ext cx="3556829" cy="3588625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6000" b="1" noProof="0" dirty="0">
                <a:solidFill>
                  <a:schemeClr val="tx1"/>
                </a:solidFill>
              </a:rPr>
              <a:t>QR</a:t>
            </a:r>
          </a:p>
        </p:txBody>
      </p:sp>
      <p:grpSp>
        <p:nvGrpSpPr>
          <p:cNvPr id="25" name="Grupo 24">
            <a:extLst>
              <a:ext uri="{FF2B5EF4-FFF2-40B4-BE49-F238E27FC236}">
                <a16:creationId xmlns:a16="http://schemas.microsoft.com/office/drawing/2014/main" id="{C6132323-3CC1-47C7-98F5-3A685E10D06E}"/>
              </a:ext>
            </a:extLst>
          </p:cNvPr>
          <p:cNvGrpSpPr/>
          <p:nvPr/>
        </p:nvGrpSpPr>
        <p:grpSpPr>
          <a:xfrm>
            <a:off x="565209" y="445321"/>
            <a:ext cx="9306024" cy="3556800"/>
            <a:chOff x="565209" y="474818"/>
            <a:chExt cx="9306024" cy="3556800"/>
          </a:xfrm>
        </p:grpSpPr>
        <p:sp>
          <p:nvSpPr>
            <p:cNvPr id="26" name="Rectángulo 25">
              <a:extLst>
                <a:ext uri="{FF2B5EF4-FFF2-40B4-BE49-F238E27FC236}">
                  <a16:creationId xmlns:a16="http://schemas.microsoft.com/office/drawing/2014/main" id="{FF1D6DA5-793C-4E26-88E8-374DF884C0D3}"/>
                </a:ext>
              </a:extLst>
            </p:cNvPr>
            <p:cNvSpPr/>
            <p:nvPr/>
          </p:nvSpPr>
          <p:spPr>
            <a:xfrm>
              <a:off x="679756" y="474818"/>
              <a:ext cx="9047903" cy="35568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s-ES" noProof="0" dirty="0"/>
            </a:p>
          </p:txBody>
        </p:sp>
        <p:grpSp>
          <p:nvGrpSpPr>
            <p:cNvPr id="28" name="Grupo 27">
              <a:extLst>
                <a:ext uri="{FF2B5EF4-FFF2-40B4-BE49-F238E27FC236}">
                  <a16:creationId xmlns:a16="http://schemas.microsoft.com/office/drawing/2014/main" id="{B3406789-9D85-4AE8-9B25-42FAC7AE2095}"/>
                </a:ext>
              </a:extLst>
            </p:cNvPr>
            <p:cNvGrpSpPr/>
            <p:nvPr/>
          </p:nvGrpSpPr>
          <p:grpSpPr>
            <a:xfrm>
              <a:off x="565209" y="617810"/>
              <a:ext cx="9306024" cy="3324967"/>
              <a:chOff x="482412" y="639510"/>
              <a:chExt cx="9842026" cy="3516475"/>
            </a:xfrm>
          </p:grpSpPr>
          <p:sp>
            <p:nvSpPr>
              <p:cNvPr id="30" name="Cuadro de texto 7">
                <a:extLst>
                  <a:ext uri="{FF2B5EF4-FFF2-40B4-BE49-F238E27FC236}">
                    <a16:creationId xmlns:a16="http://schemas.microsoft.com/office/drawing/2014/main" id="{4505AAFC-03A7-46F6-9BC4-EBF384ABA044}"/>
                  </a:ext>
                </a:extLst>
              </p:cNvPr>
              <p:cNvSpPr txBox="1"/>
              <p:nvPr/>
            </p:nvSpPr>
            <p:spPr>
              <a:xfrm>
                <a:off x="482412" y="3105784"/>
                <a:ext cx="9842026" cy="1050201"/>
              </a:xfrm>
              <a:prstGeom prst="rect">
                <a:avLst/>
              </a:prstGeom>
              <a:noFill/>
              <a:ln w="6350">
                <a:noFill/>
              </a:ln>
            </p:spPr>
            <p:txBody>
              <a:bodyPr rot="0" spcFirstLastPara="0" vert="horz" wrap="square" lIns="91440" tIns="45720" rIns="91440" bIns="45720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>
                  <a:lnSpc>
                    <a:spcPct val="107000"/>
                  </a:lnSpc>
                  <a:spcAft>
                    <a:spcPts val="800"/>
                  </a:spcAft>
                  <a:buNone/>
                </a:pPr>
                <a:r>
                  <a:rPr lang="es-ES" sz="2600" b="1" kern="100" noProof="0" dirty="0">
                    <a:solidFill>
                      <a:srgbClr val="003048"/>
                    </a:solidFill>
                    <a:effectLst/>
                    <a:latin typeface="Montserrat" panose="00000500000000000000" pitchFamily="2" charset="0"/>
                    <a:ea typeface="Calibri" panose="020F0502020204030204" pitchFamily="34" charset="0"/>
                    <a:cs typeface="Calibri" panose="020F0502020204030204" pitchFamily="34" charset="0"/>
                  </a:rPr>
                  <a:t>Jornadas de Personal Investigador en Formación ante los Retos de las Geociencias en el Siglo XXI</a:t>
                </a:r>
                <a:endParaRPr lang="es-ES" sz="2600" kern="100" noProof="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  <p:pic>
            <p:nvPicPr>
              <p:cNvPr id="31" name="Imagen 30">
                <a:extLst>
                  <a:ext uri="{FF2B5EF4-FFF2-40B4-BE49-F238E27FC236}">
                    <a16:creationId xmlns:a16="http://schemas.microsoft.com/office/drawing/2014/main" id="{B0958168-78A1-4F7D-8598-398DCD957CB8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20537" t="5653" r="19546" b="16751"/>
              <a:stretch>
                <a:fillRect/>
              </a:stretch>
            </p:blipFill>
            <p:spPr bwMode="auto">
              <a:xfrm>
                <a:off x="706438" y="639510"/>
                <a:ext cx="3500960" cy="2472849"/>
              </a:xfrm>
              <a:prstGeom prst="rect">
                <a:avLst/>
              </a:prstGeom>
              <a:ln>
                <a:noFill/>
              </a:ln>
              <a:extLst>
                <a:ext uri="{53640926-AAD7-44D8-BBD7-CCE9431645EC}">
                  <a14:shadowObscured xmlns:a14="http://schemas.microsoft.com/office/drawing/2010/main"/>
                </a:ext>
              </a:extLst>
            </p:spPr>
          </p:pic>
          <p:pic>
            <p:nvPicPr>
              <p:cNvPr id="32" name="Imagen 31">
                <a:extLst>
                  <a:ext uri="{FF2B5EF4-FFF2-40B4-BE49-F238E27FC236}">
                    <a16:creationId xmlns:a16="http://schemas.microsoft.com/office/drawing/2014/main" id="{C434AE39-6DA9-42C0-92D8-E29CFB2CF70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3598" t="23248" r="1912" b="19934"/>
              <a:stretch>
                <a:fillRect/>
              </a:stretch>
            </p:blipFill>
            <p:spPr>
              <a:xfrm>
                <a:off x="4475544" y="2194694"/>
                <a:ext cx="4436610" cy="656586"/>
              </a:xfrm>
              <a:prstGeom prst="rect">
                <a:avLst/>
              </a:prstGeom>
            </p:spPr>
          </p:pic>
          <p:pic>
            <p:nvPicPr>
              <p:cNvPr id="33" name="Imagen 32">
                <a:extLst>
                  <a:ext uri="{FF2B5EF4-FFF2-40B4-BE49-F238E27FC236}">
                    <a16:creationId xmlns:a16="http://schemas.microsoft.com/office/drawing/2014/main" id="{9C72EA73-C23A-493B-8831-BFD377152E1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406885" y="975579"/>
                <a:ext cx="5387730" cy="844217"/>
              </a:xfrm>
              <a:prstGeom prst="rect">
                <a:avLst/>
              </a:prstGeom>
            </p:spPr>
          </p:pic>
        </p:grpSp>
        <p:pic>
          <p:nvPicPr>
            <p:cNvPr id="29" name="Imagen 28">
              <a:extLst>
                <a:ext uri="{FF2B5EF4-FFF2-40B4-BE49-F238E27FC236}">
                  <a16:creationId xmlns:a16="http://schemas.microsoft.com/office/drawing/2014/main" id="{4DD55937-F0D4-4F71-B109-3B86462482A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1397" t="14483" r="11532" b="15055"/>
            <a:stretch/>
          </p:blipFill>
          <p:spPr>
            <a:xfrm>
              <a:off x="8771108" y="2068097"/>
              <a:ext cx="716352" cy="658292"/>
            </a:xfrm>
            <a:prstGeom prst="rect">
              <a:avLst/>
            </a:prstGeom>
          </p:spPr>
        </p:pic>
      </p:grpSp>
      <p:sp>
        <p:nvSpPr>
          <p:cNvPr id="2" name="Título 1">
            <a:extLst>
              <a:ext uri="{FF2B5EF4-FFF2-40B4-BE49-F238E27FC236}">
                <a16:creationId xmlns:a16="http://schemas.microsoft.com/office/drawing/2014/main" id="{6F271637-8459-DB5C-E770-5DF83152DA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79758" y="8864563"/>
            <a:ext cx="28835042" cy="30196682"/>
          </a:xfrm>
          <a:ln w="69850">
            <a:solidFill>
              <a:schemeClr val="tx1"/>
            </a:solidFill>
            <a:prstDash val="sysDot"/>
          </a:ln>
        </p:spPr>
        <p:txBody>
          <a:bodyPr anchor="ctr">
            <a:normAutofit/>
          </a:bodyPr>
          <a:lstStyle/>
          <a:p>
            <a:pPr algn="l">
              <a:spcBef>
                <a:spcPts val="1200"/>
              </a:spcBef>
            </a:pPr>
            <a:br>
              <a:rPr lang="en-GB" sz="9000" b="1" noProof="0" dirty="0">
                <a:latin typeface="+mn-lt"/>
              </a:rPr>
            </a:br>
            <a:br>
              <a:rPr lang="en-GB" sz="9000" b="1" noProof="0" dirty="0">
                <a:latin typeface="+mn-lt"/>
              </a:rPr>
            </a:br>
            <a:br>
              <a:rPr lang="en-GB" sz="9000" b="1" noProof="0" dirty="0">
                <a:latin typeface="+mn-lt"/>
              </a:rPr>
            </a:br>
            <a:br>
              <a:rPr lang="en-GB" sz="9000" b="1" noProof="0" dirty="0">
                <a:latin typeface="+mn-lt"/>
              </a:rPr>
            </a:br>
            <a:r>
              <a:rPr lang="en-GB" sz="9000" b="1" noProof="0" dirty="0">
                <a:latin typeface="+mn-lt"/>
              </a:rPr>
              <a:t>Recommended structure:</a:t>
            </a:r>
            <a:br>
              <a:rPr lang="en-GB" sz="8000" noProof="0" dirty="0">
                <a:latin typeface="+mn-lt"/>
              </a:rPr>
            </a:br>
            <a:r>
              <a:rPr lang="en-GB" sz="8000" noProof="0" dirty="0">
                <a:latin typeface="+mn-lt"/>
              </a:rPr>
              <a:t>  </a:t>
            </a:r>
            <a:r>
              <a:rPr lang="en-GB" sz="8000" b="1" noProof="0" dirty="0">
                <a:latin typeface="+mn-lt"/>
              </a:rPr>
              <a:t>Heading</a:t>
            </a:r>
            <a:r>
              <a:rPr lang="en-GB" sz="8000" noProof="0" dirty="0">
                <a:latin typeface="+mn-lt"/>
              </a:rPr>
              <a:t> (15–20 % of the space)</a:t>
            </a:r>
            <a:br>
              <a:rPr lang="en-GB" sz="8000" noProof="0" dirty="0">
                <a:latin typeface="+mn-lt"/>
              </a:rPr>
            </a:br>
            <a:r>
              <a:rPr lang="en-GB" sz="8000" noProof="0" dirty="0">
                <a:latin typeface="+mn-lt"/>
              </a:rPr>
              <a:t>	</a:t>
            </a:r>
            <a:r>
              <a:rPr lang="en-GB" sz="7000" noProof="0" dirty="0">
                <a:latin typeface="+mn-lt"/>
              </a:rPr>
              <a:t> It must include: </a:t>
            </a:r>
            <a:r>
              <a:rPr lang="en-GB" sz="7000" b="1" noProof="0" dirty="0">
                <a:latin typeface="+mn-lt"/>
              </a:rPr>
              <a:t>Title / Author / Affiliations / Institutional logos / QR</a:t>
            </a:r>
            <a:br>
              <a:rPr lang="en-GB" sz="8000" noProof="0" dirty="0">
                <a:latin typeface="+mn-lt"/>
              </a:rPr>
            </a:br>
            <a:r>
              <a:rPr lang="en-GB" sz="8000" noProof="0" dirty="0">
                <a:latin typeface="+mn-lt"/>
              </a:rPr>
              <a:t>  </a:t>
            </a:r>
            <a:r>
              <a:rPr lang="en-GB" sz="8000" b="1" noProof="0" dirty="0">
                <a:latin typeface="+mn-lt"/>
              </a:rPr>
              <a:t>Main body</a:t>
            </a:r>
            <a:br>
              <a:rPr lang="en-GB" sz="8000" noProof="0" dirty="0">
                <a:latin typeface="+mn-lt"/>
              </a:rPr>
            </a:br>
            <a:r>
              <a:rPr lang="en-GB" sz="8000" noProof="0" dirty="0">
                <a:latin typeface="+mn-lt"/>
              </a:rPr>
              <a:t>	</a:t>
            </a:r>
            <a:r>
              <a:rPr lang="en-GB" sz="7000" noProof="0" dirty="0">
                <a:latin typeface="+mn-lt"/>
              </a:rPr>
              <a:t>Layout in </a:t>
            </a:r>
            <a:r>
              <a:rPr lang="en-GB" sz="7000" dirty="0">
                <a:latin typeface="+mn-lt"/>
              </a:rPr>
              <a:t>3 columns (for guidance only).</a:t>
            </a:r>
            <a:br>
              <a:rPr lang="en-GB" sz="7000" noProof="0" dirty="0">
                <a:latin typeface="+mn-lt"/>
              </a:rPr>
            </a:br>
            <a:r>
              <a:rPr lang="en-GB" sz="8000" noProof="0" dirty="0">
                <a:latin typeface="+mn-lt"/>
              </a:rPr>
              <a:t>	</a:t>
            </a:r>
            <a:r>
              <a:rPr lang="en-GB" sz="7000" noProof="0" dirty="0">
                <a:latin typeface="+mn-lt"/>
              </a:rPr>
              <a:t>    </a:t>
            </a:r>
            <a:r>
              <a:rPr lang="en-GB" sz="7000" b="1" noProof="0" dirty="0">
                <a:latin typeface="+mn-lt"/>
              </a:rPr>
              <a:t>Column 1</a:t>
            </a:r>
            <a:br>
              <a:rPr lang="en-GB" sz="8000" noProof="0" dirty="0">
                <a:latin typeface="+mn-lt"/>
              </a:rPr>
            </a:br>
            <a:r>
              <a:rPr lang="en-GB" sz="8000" noProof="0" dirty="0">
                <a:latin typeface="+mn-lt"/>
              </a:rPr>
              <a:t>		</a:t>
            </a:r>
            <a:r>
              <a:rPr lang="en-GB" sz="7000" noProof="0" dirty="0">
                <a:latin typeface="+mn-lt"/>
              </a:rPr>
              <a:t> Introduction: Context / Research question</a:t>
            </a:r>
            <a:br>
              <a:rPr lang="en-GB" sz="7000" noProof="0" dirty="0">
                <a:latin typeface="+mn-lt"/>
              </a:rPr>
            </a:br>
            <a:r>
              <a:rPr lang="en-GB" sz="7000" noProof="0" dirty="0">
                <a:latin typeface="+mn-lt"/>
              </a:rPr>
              <a:t>		 Objectives</a:t>
            </a:r>
            <a:br>
              <a:rPr lang="en-GB" sz="8000" noProof="0" dirty="0">
                <a:latin typeface="+mn-lt"/>
              </a:rPr>
            </a:br>
            <a:r>
              <a:rPr lang="en-GB" sz="8000" noProof="0" dirty="0">
                <a:latin typeface="+mn-lt"/>
              </a:rPr>
              <a:t>	</a:t>
            </a:r>
            <a:r>
              <a:rPr lang="en-GB" sz="7000" noProof="0" dirty="0">
                <a:latin typeface="+mn-lt"/>
              </a:rPr>
              <a:t>    </a:t>
            </a:r>
            <a:r>
              <a:rPr lang="en-GB" sz="7000" b="1" noProof="0" dirty="0">
                <a:latin typeface="+mn-lt"/>
              </a:rPr>
              <a:t>Column 2</a:t>
            </a:r>
            <a:br>
              <a:rPr lang="en-GB" sz="8000" noProof="0" dirty="0">
                <a:latin typeface="+mn-lt"/>
              </a:rPr>
            </a:br>
            <a:r>
              <a:rPr lang="en-GB" sz="7000" noProof="0" dirty="0">
                <a:latin typeface="+mn-lt"/>
              </a:rPr>
              <a:t>		 Materials and methods: Techniques / data used</a:t>
            </a:r>
            <a:br>
              <a:rPr lang="en-GB" sz="8000" noProof="0" dirty="0">
                <a:latin typeface="+mn-lt"/>
              </a:rPr>
            </a:br>
            <a:r>
              <a:rPr lang="en-GB" sz="8000" noProof="0" dirty="0">
                <a:latin typeface="+mn-lt"/>
              </a:rPr>
              <a:t>	</a:t>
            </a:r>
            <a:r>
              <a:rPr lang="en-GB" sz="7000" noProof="0" dirty="0">
                <a:latin typeface="+mn-lt"/>
              </a:rPr>
              <a:t>    </a:t>
            </a:r>
            <a:r>
              <a:rPr lang="en-GB" sz="7000" b="1" noProof="0" dirty="0">
                <a:latin typeface="+mn-lt"/>
              </a:rPr>
              <a:t>Column 3</a:t>
            </a:r>
            <a:br>
              <a:rPr lang="en-GB" sz="8000" noProof="0" dirty="0">
                <a:latin typeface="+mn-lt"/>
              </a:rPr>
            </a:br>
            <a:r>
              <a:rPr lang="en-GB" sz="7000" noProof="0" dirty="0">
                <a:latin typeface="+mn-lt"/>
              </a:rPr>
              <a:t>		 Results / Discussion / Conclusions</a:t>
            </a:r>
            <a:br>
              <a:rPr lang="en-GB" sz="7000" noProof="0" dirty="0">
                <a:latin typeface="+mn-lt"/>
              </a:rPr>
            </a:br>
            <a:r>
              <a:rPr lang="en-GB" sz="7000" noProof="0" dirty="0">
                <a:latin typeface="+mn-lt"/>
              </a:rPr>
              <a:t>   </a:t>
            </a:r>
            <a:r>
              <a:rPr lang="en-GB" sz="8000" b="1" noProof="0" dirty="0">
                <a:latin typeface="+mn-lt"/>
              </a:rPr>
              <a:t>Figures</a:t>
            </a:r>
            <a:br>
              <a:rPr lang="en-GB" sz="8000" noProof="0" dirty="0">
                <a:latin typeface="+mn-lt"/>
              </a:rPr>
            </a:br>
            <a:r>
              <a:rPr lang="en-GB" sz="8000" noProof="0" dirty="0">
                <a:latin typeface="+mn-lt"/>
              </a:rPr>
              <a:t>	</a:t>
            </a:r>
            <a:r>
              <a:rPr lang="en-US" sz="7000" dirty="0">
                <a:latin typeface="+mn-lt"/>
              </a:rPr>
              <a:t>Minimum resolution of 300 dpi.</a:t>
            </a:r>
            <a:br>
              <a:rPr lang="en-US" sz="7000" dirty="0">
                <a:latin typeface="+mn-lt"/>
              </a:rPr>
            </a:br>
            <a:r>
              <a:rPr lang="en-GB" sz="7000" noProof="0" dirty="0">
                <a:latin typeface="+mn-lt"/>
              </a:rPr>
              <a:t>	All figures must be numbered. </a:t>
            </a:r>
            <a:br>
              <a:rPr lang="en-GB" sz="7000" noProof="0" dirty="0">
                <a:latin typeface="+mn-lt"/>
              </a:rPr>
            </a:br>
            <a:r>
              <a:rPr lang="en-GB" sz="7000" noProof="0" dirty="0">
                <a:latin typeface="+mn-lt"/>
              </a:rPr>
              <a:t>	    Example: </a:t>
            </a:r>
            <a:r>
              <a:rPr lang="en-GB" sz="7000" i="1" noProof="0" dirty="0">
                <a:latin typeface="+mn-lt"/>
              </a:rPr>
              <a:t>Figure 1. Location of the study area.</a:t>
            </a:r>
            <a:br>
              <a:rPr lang="en-GB" sz="7000" noProof="0" dirty="0">
                <a:latin typeface="+mn-lt"/>
              </a:rPr>
            </a:br>
            <a:r>
              <a:rPr lang="en-GB" sz="7000" noProof="0" dirty="0">
                <a:latin typeface="+mn-lt"/>
              </a:rPr>
              <a:t>	Figure captions at 24–28 pt</a:t>
            </a:r>
            <a:br>
              <a:rPr lang="en-GB" sz="7000" noProof="0" dirty="0">
                <a:latin typeface="+mn-lt"/>
              </a:rPr>
            </a:br>
            <a:r>
              <a:rPr lang="en-GB" sz="8000" noProof="0" dirty="0">
                <a:latin typeface="+mn-lt"/>
              </a:rPr>
              <a:t>  </a:t>
            </a:r>
            <a:r>
              <a:rPr lang="en-GB" sz="8000" b="1" noProof="0" dirty="0">
                <a:latin typeface="+mn-lt"/>
              </a:rPr>
              <a:t>Recommended ratio</a:t>
            </a:r>
            <a:br>
              <a:rPr lang="en-GB" sz="8000" noProof="0" dirty="0">
                <a:latin typeface="+mn-lt"/>
              </a:rPr>
            </a:br>
            <a:r>
              <a:rPr lang="en-GB" sz="8000" noProof="0" dirty="0">
                <a:latin typeface="+mn-lt"/>
              </a:rPr>
              <a:t>	</a:t>
            </a:r>
            <a:r>
              <a:rPr lang="en-GB" sz="7000" noProof="0" dirty="0">
                <a:latin typeface="+mn-lt"/>
              </a:rPr>
              <a:t> 40% illustrations / 40% charts, maps and tables / 20% text</a:t>
            </a:r>
            <a:br>
              <a:rPr lang="en-GB" sz="7000" noProof="0" dirty="0">
                <a:latin typeface="+mn-lt"/>
              </a:rPr>
            </a:br>
            <a:br>
              <a:rPr lang="en-GB" sz="7000" noProof="0" dirty="0">
                <a:latin typeface="+mn-lt"/>
              </a:rPr>
            </a:br>
            <a:br>
              <a:rPr lang="en-GB" sz="7000" noProof="0" dirty="0">
                <a:latin typeface="+mn-lt"/>
              </a:rPr>
            </a:br>
            <a:br>
              <a:rPr lang="en-GB" sz="7000" noProof="0" dirty="0">
                <a:latin typeface="+mn-lt"/>
              </a:rPr>
            </a:br>
            <a:br>
              <a:rPr lang="en-GB" sz="7000" noProof="0" dirty="0">
                <a:latin typeface="+mn-lt"/>
              </a:rPr>
            </a:br>
            <a:endParaRPr lang="en-GB" sz="7000" b="1" noProof="0" dirty="0">
              <a:latin typeface="+mn-lt"/>
            </a:endParaRP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11741BB7-5106-4A1E-DB2C-2E9658939FF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752938" y="39061244"/>
            <a:ext cx="6761862" cy="1673513"/>
          </a:xfrm>
        </p:spPr>
        <p:txBody>
          <a:bodyPr anchor="ctr">
            <a:normAutofit/>
          </a:bodyPr>
          <a:lstStyle/>
          <a:p>
            <a:r>
              <a:rPr lang="en-GB" sz="4000" b="1" noProof="0" dirty="0"/>
              <a:t>Acknowledgements</a:t>
            </a:r>
          </a:p>
        </p:txBody>
      </p:sp>
      <p:sp>
        <p:nvSpPr>
          <p:cNvPr id="9" name="Título 1">
            <a:extLst>
              <a:ext uri="{FF2B5EF4-FFF2-40B4-BE49-F238E27FC236}">
                <a16:creationId xmlns:a16="http://schemas.microsoft.com/office/drawing/2014/main" id="{0FCB8FF3-73D6-4856-7EBE-E9E29D54D062}"/>
              </a:ext>
            </a:extLst>
          </p:cNvPr>
          <p:cNvSpPr txBox="1">
            <a:spLocks/>
          </p:cNvSpPr>
          <p:nvPr/>
        </p:nvSpPr>
        <p:spPr>
          <a:xfrm>
            <a:off x="9997213" y="559336"/>
            <a:ext cx="15543799" cy="36109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3027487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9865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0000" b="1" noProof="0" dirty="0"/>
              <a:t>Institutional logos</a:t>
            </a:r>
          </a:p>
          <a:p>
            <a:r>
              <a:rPr lang="en-GB" sz="6000" noProof="0" dirty="0"/>
              <a:t>Preferably situated at the top</a:t>
            </a:r>
          </a:p>
        </p:txBody>
      </p:sp>
      <p:sp>
        <p:nvSpPr>
          <p:cNvPr id="12" name="Título 1">
            <a:extLst>
              <a:ext uri="{FF2B5EF4-FFF2-40B4-BE49-F238E27FC236}">
                <a16:creationId xmlns:a16="http://schemas.microsoft.com/office/drawing/2014/main" id="{91859EDF-8E30-75EB-9D6E-6B5D944686E9}"/>
              </a:ext>
            </a:extLst>
          </p:cNvPr>
          <p:cNvSpPr txBox="1">
            <a:spLocks/>
          </p:cNvSpPr>
          <p:nvPr/>
        </p:nvSpPr>
        <p:spPr>
          <a:xfrm>
            <a:off x="381307" y="4979084"/>
            <a:ext cx="29431943" cy="163908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3027487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9865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9000" b="1" noProof="0" dirty="0">
                <a:latin typeface="+mn-lt"/>
              </a:rPr>
              <a:t>Contribution title (80-100 pt)</a:t>
            </a:r>
          </a:p>
        </p:txBody>
      </p:sp>
      <p:sp>
        <p:nvSpPr>
          <p:cNvPr id="13" name="Título 1">
            <a:extLst>
              <a:ext uri="{FF2B5EF4-FFF2-40B4-BE49-F238E27FC236}">
                <a16:creationId xmlns:a16="http://schemas.microsoft.com/office/drawing/2014/main" id="{E0C5D778-06BA-DE6C-036D-F25EE011CD8C}"/>
              </a:ext>
            </a:extLst>
          </p:cNvPr>
          <p:cNvSpPr txBox="1">
            <a:spLocks/>
          </p:cNvSpPr>
          <p:nvPr/>
        </p:nvSpPr>
        <p:spPr>
          <a:xfrm>
            <a:off x="381307" y="6551793"/>
            <a:ext cx="29431943" cy="106334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3027487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9865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5500" b="1" dirty="0"/>
              <a:t>Authors’ first names and surnames</a:t>
            </a:r>
            <a:r>
              <a:rPr lang="en-GB" sz="5500" b="1" noProof="0" dirty="0">
                <a:latin typeface="+mn-lt"/>
              </a:rPr>
              <a:t> (45-55 pt)</a:t>
            </a:r>
          </a:p>
        </p:txBody>
      </p:sp>
      <p:sp>
        <p:nvSpPr>
          <p:cNvPr id="14" name="Título 1">
            <a:extLst>
              <a:ext uri="{FF2B5EF4-FFF2-40B4-BE49-F238E27FC236}">
                <a16:creationId xmlns:a16="http://schemas.microsoft.com/office/drawing/2014/main" id="{FEC19F75-ADA0-C963-F866-918011FC9323}"/>
              </a:ext>
            </a:extLst>
          </p:cNvPr>
          <p:cNvSpPr txBox="1">
            <a:spLocks/>
          </p:cNvSpPr>
          <p:nvPr/>
        </p:nvSpPr>
        <p:spPr>
          <a:xfrm>
            <a:off x="421634" y="7467412"/>
            <a:ext cx="29431943" cy="95999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3027487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9865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000" i="1" dirty="0"/>
              <a:t>Author/s affiliations</a:t>
            </a:r>
            <a:r>
              <a:rPr lang="en-GB" sz="4000" i="1" noProof="0" dirty="0">
                <a:latin typeface="+mn-lt"/>
              </a:rPr>
              <a:t> (35-40 pt) </a:t>
            </a:r>
            <a:endParaRPr lang="en-GB" sz="4000" b="1" noProof="0" dirty="0">
              <a:latin typeface="+mn-lt"/>
            </a:endParaRPr>
          </a:p>
        </p:txBody>
      </p:sp>
      <p:sp>
        <p:nvSpPr>
          <p:cNvPr id="15" name="Subtítulo 2">
            <a:extLst>
              <a:ext uri="{FF2B5EF4-FFF2-40B4-BE49-F238E27FC236}">
                <a16:creationId xmlns:a16="http://schemas.microsoft.com/office/drawing/2014/main" id="{DF9F15E1-E8E1-DB1A-D895-A14C4535EF4A}"/>
              </a:ext>
            </a:extLst>
          </p:cNvPr>
          <p:cNvSpPr txBox="1">
            <a:spLocks/>
          </p:cNvSpPr>
          <p:nvPr/>
        </p:nvSpPr>
        <p:spPr>
          <a:xfrm>
            <a:off x="272351" y="39061245"/>
            <a:ext cx="4191000" cy="16735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0" indent="0" algn="ctr" defTabSz="3027487" rtl="0" eaLnBrk="1" latinLnBrk="0" hangingPunct="1">
              <a:lnSpc>
                <a:spcPct val="90000"/>
              </a:lnSpc>
              <a:spcBef>
                <a:spcPts val="3311"/>
              </a:spcBef>
              <a:buFont typeface="Arial" panose="020B0604020202020204" pitchFamily="34" charset="0"/>
              <a:buNone/>
              <a:defRPr sz="794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513743" indent="0" algn="ctr" defTabSz="3027487" rtl="0" eaLnBrk="1" latinLnBrk="0" hangingPunct="1">
              <a:lnSpc>
                <a:spcPct val="90000"/>
              </a:lnSpc>
              <a:spcBef>
                <a:spcPts val="1655"/>
              </a:spcBef>
              <a:buFont typeface="Arial" panose="020B0604020202020204" pitchFamily="34" charset="0"/>
              <a:buNone/>
              <a:defRPr sz="662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027487" indent="0" algn="ctr" defTabSz="3027487" rtl="0" eaLnBrk="1" latinLnBrk="0" hangingPunct="1">
              <a:lnSpc>
                <a:spcPct val="90000"/>
              </a:lnSpc>
              <a:spcBef>
                <a:spcPts val="1655"/>
              </a:spcBef>
              <a:buFont typeface="Arial" panose="020B0604020202020204" pitchFamily="34" charset="0"/>
              <a:buNone/>
              <a:defRPr sz="59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4541230" indent="0" algn="ctr" defTabSz="3027487" rtl="0" eaLnBrk="1" latinLnBrk="0" hangingPunct="1">
              <a:lnSpc>
                <a:spcPct val="90000"/>
              </a:lnSpc>
              <a:spcBef>
                <a:spcPts val="1655"/>
              </a:spcBef>
              <a:buFont typeface="Arial" panose="020B0604020202020204" pitchFamily="34" charset="0"/>
              <a:buNone/>
              <a:defRPr sz="529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6054974" indent="0" algn="ctr" defTabSz="3027487" rtl="0" eaLnBrk="1" latinLnBrk="0" hangingPunct="1">
              <a:lnSpc>
                <a:spcPct val="90000"/>
              </a:lnSpc>
              <a:spcBef>
                <a:spcPts val="1655"/>
              </a:spcBef>
              <a:buFont typeface="Arial" panose="020B0604020202020204" pitchFamily="34" charset="0"/>
              <a:buNone/>
              <a:defRPr sz="529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7568717" indent="0" algn="ctr" defTabSz="3027487" rtl="0" eaLnBrk="1" latinLnBrk="0" hangingPunct="1">
              <a:lnSpc>
                <a:spcPct val="90000"/>
              </a:lnSpc>
              <a:spcBef>
                <a:spcPts val="1655"/>
              </a:spcBef>
              <a:buFont typeface="Arial" panose="020B0604020202020204" pitchFamily="34" charset="0"/>
              <a:buNone/>
              <a:defRPr sz="529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9082461" indent="0" algn="ctr" defTabSz="3027487" rtl="0" eaLnBrk="1" latinLnBrk="0" hangingPunct="1">
              <a:lnSpc>
                <a:spcPct val="90000"/>
              </a:lnSpc>
              <a:spcBef>
                <a:spcPts val="1655"/>
              </a:spcBef>
              <a:buFont typeface="Arial" panose="020B0604020202020204" pitchFamily="34" charset="0"/>
              <a:buNone/>
              <a:defRPr sz="529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0596204" indent="0" algn="ctr" defTabSz="3027487" rtl="0" eaLnBrk="1" latinLnBrk="0" hangingPunct="1">
              <a:lnSpc>
                <a:spcPct val="90000"/>
              </a:lnSpc>
              <a:spcBef>
                <a:spcPts val="1655"/>
              </a:spcBef>
              <a:buFont typeface="Arial" panose="020B0604020202020204" pitchFamily="34" charset="0"/>
              <a:buNone/>
              <a:defRPr sz="529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2109948" indent="0" algn="ctr" defTabSz="3027487" rtl="0" eaLnBrk="1" latinLnBrk="0" hangingPunct="1">
              <a:lnSpc>
                <a:spcPct val="90000"/>
              </a:lnSpc>
              <a:spcBef>
                <a:spcPts val="1655"/>
              </a:spcBef>
              <a:buFont typeface="Arial" panose="020B0604020202020204" pitchFamily="34" charset="0"/>
              <a:buNone/>
              <a:defRPr sz="529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4000" b="1" noProof="0" dirty="0"/>
              <a:t>References</a:t>
            </a:r>
          </a:p>
        </p:txBody>
      </p:sp>
      <p:sp>
        <p:nvSpPr>
          <p:cNvPr id="23" name="CuadroTexto 22">
            <a:extLst>
              <a:ext uri="{FF2B5EF4-FFF2-40B4-BE49-F238E27FC236}">
                <a16:creationId xmlns:a16="http://schemas.microsoft.com/office/drawing/2014/main" id="{A0E52CD2-3F5D-CF6D-00A0-616FC561C375}"/>
              </a:ext>
            </a:extLst>
          </p:cNvPr>
          <p:cNvSpPr txBox="1"/>
          <p:nvPr/>
        </p:nvSpPr>
        <p:spPr>
          <a:xfrm>
            <a:off x="679755" y="8864563"/>
            <a:ext cx="28915699" cy="529375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12000" b="1" noProof="0" dirty="0">
                <a:solidFill>
                  <a:srgbClr val="C00000"/>
                </a:solidFill>
              </a:rPr>
              <a:t>Recommended template for scientific poster</a:t>
            </a:r>
            <a:br>
              <a:rPr lang="en-GB" sz="9600" noProof="0" dirty="0">
                <a:latin typeface="+mn-lt"/>
              </a:rPr>
            </a:br>
            <a:r>
              <a:rPr lang="en-GB" sz="10000" noProof="0" dirty="0"/>
              <a:t>Size: A0 portrait (84.1 × 118.9 cm)</a:t>
            </a:r>
          </a:p>
          <a:p>
            <a:pPr algn="ctr"/>
            <a:r>
              <a:rPr lang="en-GB" sz="10000" dirty="0"/>
              <a:t>Language: Spanish or English</a:t>
            </a:r>
          </a:p>
          <a:p>
            <a:pPr algn="ctr"/>
            <a:endParaRPr lang="en-GB" noProof="0" dirty="0"/>
          </a:p>
        </p:txBody>
      </p:sp>
      <p:sp>
        <p:nvSpPr>
          <p:cNvPr id="10" name="Título 1">
            <a:extLst>
              <a:ext uri="{FF2B5EF4-FFF2-40B4-BE49-F238E27FC236}">
                <a16:creationId xmlns:a16="http://schemas.microsoft.com/office/drawing/2014/main" id="{7E44F836-A0D7-6276-2046-1E081F900146}"/>
              </a:ext>
            </a:extLst>
          </p:cNvPr>
          <p:cNvSpPr txBox="1">
            <a:spLocks/>
          </p:cNvSpPr>
          <p:nvPr/>
        </p:nvSpPr>
        <p:spPr>
          <a:xfrm>
            <a:off x="8448422" y="8375659"/>
            <a:ext cx="13378368" cy="310189"/>
          </a:xfrm>
          <a:prstGeom prst="rect">
            <a:avLst/>
          </a:prstGeom>
        </p:spPr>
        <p:txBody>
          <a:bodyPr vert="horz" lIns="27618" tIns="13809" rIns="27618" bIns="13809" rtlCol="0" anchor="ctr">
            <a:noAutofit/>
          </a:bodyPr>
          <a:lstStyle>
            <a:lvl1pPr algn="ctr" defTabSz="3027487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9865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000" dirty="0">
                <a:solidFill>
                  <a:srgbClr val="0070C0"/>
                </a:solidFill>
                <a:latin typeface="+mn-lt"/>
              </a:rPr>
              <a:t>Corresponding author email</a:t>
            </a:r>
            <a:endParaRPr lang="es-ES" sz="3000" b="1" dirty="0">
              <a:solidFill>
                <a:srgbClr val="0070C0"/>
              </a:solidFill>
              <a:latin typeface="+mn-lt"/>
            </a:endParaRPr>
          </a:p>
        </p:txBody>
      </p:sp>
      <p:sp>
        <p:nvSpPr>
          <p:cNvPr id="20" name="CuadroTexto 19">
            <a:extLst>
              <a:ext uri="{FF2B5EF4-FFF2-40B4-BE49-F238E27FC236}">
                <a16:creationId xmlns:a16="http://schemas.microsoft.com/office/drawing/2014/main" id="{18B76B85-6EB9-A477-CDF2-6A9BE590C20E}"/>
              </a:ext>
            </a:extLst>
          </p:cNvPr>
          <p:cNvSpPr txBox="1"/>
          <p:nvPr/>
        </p:nvSpPr>
        <p:spPr>
          <a:xfrm>
            <a:off x="2555447" y="34517759"/>
            <a:ext cx="25100089" cy="44012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kumimoji="0" lang="en-GB" sz="7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The conference GeoXXI-2026 aims to promote effective scientific communication. Papers featuring clear content, high-quality figures and a scientific narrative that is accessible to researchers from different fields within the geosciences will be viewed favourably.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941967755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0</TotalTime>
  <Words>660</Words>
  <Application>Microsoft Office PowerPoint</Application>
  <PresentationFormat>Personalizado</PresentationFormat>
  <Paragraphs>45</Paragraphs>
  <Slides>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3</vt:i4>
      </vt:variant>
    </vt:vector>
  </HeadingPairs>
  <TitlesOfParts>
    <vt:vector size="8" baseType="lpstr">
      <vt:lpstr>Arial</vt:lpstr>
      <vt:lpstr>Calibri</vt:lpstr>
      <vt:lpstr>Calibri Light</vt:lpstr>
      <vt:lpstr>Montserrat</vt:lpstr>
      <vt:lpstr>Tema de Office</vt:lpstr>
      <vt:lpstr>Presentación del trabajo / Presentation of the work  Idioma: Español o Inglés</vt:lpstr>
      <vt:lpstr>    Estructura recomendada:   Cabecera (15–20 % del espacio).  Debe incluir: Título / Autoría / Filiaciones / Logos institucionales / QR   Cuerpo principal  Distribución en 3 columnas (orientativo).      Columna 1   Introducción: Contexto / Problema científico.   Objetivos      Columna 2   Materiales y métodos: Técnicas /datos empleados.      Columna 3   Resultados / Discusión /Conclusiones.   Figuras  Resolución mínima de 300 dpi.  Todas las figuras deben estar numeradas.      Ejemplo: Figura 1. Localización del área de estudio.  Pies de figura a 24–28 pt.   Proporción recomendada  40 % figuras / 40 % gráficos, mapas y tablas / 20 % texto.     </vt:lpstr>
      <vt:lpstr>    Recommended structure:   Heading (15–20 % of the space)   It must include: Title / Author / Affiliations / Institutional logos / QR   Main body  Layout in 3 columns (for guidance only).      Column 1    Introduction: Context / Research question    Objectives      Column 2    Materials and methods: Techniques / data used      Column 3    Results / Discussion / Conclusions    Figures  Minimum resolution of 300 dpi.  All figures must be numbered.       Example: Figure 1. Location of the study area.  Figure captions at 24–28 pt   Recommended ratio   40% illustrations / 40% charts, maps and tables / 20% text    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del trabajo / Presentation of the work  Idioma: Español o Inglés</dc:title>
  <dc:creator>Enrique Merino Martínez</dc:creator>
  <cp:lastModifiedBy>Enrique Merino Martínez</cp:lastModifiedBy>
  <cp:revision>20</cp:revision>
  <dcterms:created xsi:type="dcterms:W3CDTF">2026-07-14T11:12:48Z</dcterms:created>
  <dcterms:modified xsi:type="dcterms:W3CDTF">2026-09-03T11:51:43Z</dcterms:modified>
</cp:coreProperties>
</file>